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comments/modernComment_7AE61216_545B308E.xml" ContentType="application/vnd.ms-powerpoint.comments+xml"/>
  <Override PartName="/ppt/comments/modernComment_7AE61218_5CC55CF4.xml" ContentType="application/vnd.ms-powerpoint.comments+xml"/>
  <Override PartName="/ppt/comments/modernComment_7AE61214_1989EB16.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2" r:id="rId5"/>
  </p:sldMasterIdLst>
  <p:notesMasterIdLst>
    <p:notesMasterId r:id="rId57"/>
  </p:notesMasterIdLst>
  <p:sldIdLst>
    <p:sldId id="256" r:id="rId6"/>
    <p:sldId id="2147474595" r:id="rId7"/>
    <p:sldId id="2147474596" r:id="rId8"/>
    <p:sldId id="260" r:id="rId9"/>
    <p:sldId id="776" r:id="rId10"/>
    <p:sldId id="261" r:id="rId11"/>
    <p:sldId id="270" r:id="rId12"/>
    <p:sldId id="2061898255" r:id="rId13"/>
    <p:sldId id="2061898256" r:id="rId14"/>
    <p:sldId id="271" r:id="rId15"/>
    <p:sldId id="2061898267" r:id="rId16"/>
    <p:sldId id="262" r:id="rId17"/>
    <p:sldId id="2147474584" r:id="rId18"/>
    <p:sldId id="2147474573" r:id="rId19"/>
    <p:sldId id="2147474597" r:id="rId20"/>
    <p:sldId id="2147474598" r:id="rId21"/>
    <p:sldId id="2147474594" r:id="rId22"/>
    <p:sldId id="2147474585" r:id="rId23"/>
    <p:sldId id="2147474601" r:id="rId24"/>
    <p:sldId id="2147474600" r:id="rId25"/>
    <p:sldId id="2147474604" r:id="rId26"/>
    <p:sldId id="2147474587" r:id="rId27"/>
    <p:sldId id="2061898273" r:id="rId28"/>
    <p:sldId id="267" r:id="rId29"/>
    <p:sldId id="2061898266" r:id="rId30"/>
    <p:sldId id="2147474599" r:id="rId31"/>
    <p:sldId id="2147474602" r:id="rId32"/>
    <p:sldId id="264" r:id="rId33"/>
    <p:sldId id="2061898262" r:id="rId34"/>
    <p:sldId id="2061898263" r:id="rId35"/>
    <p:sldId id="2061898264" r:id="rId36"/>
    <p:sldId id="2147474588" r:id="rId37"/>
    <p:sldId id="2147474589" r:id="rId38"/>
    <p:sldId id="2147474590" r:id="rId39"/>
    <p:sldId id="2147474591" r:id="rId40"/>
    <p:sldId id="2061898265" r:id="rId41"/>
    <p:sldId id="2061898261" r:id="rId42"/>
    <p:sldId id="2061898260" r:id="rId43"/>
    <p:sldId id="2061898259" r:id="rId44"/>
    <p:sldId id="2061898268" r:id="rId45"/>
    <p:sldId id="2061898272" r:id="rId46"/>
    <p:sldId id="268" r:id="rId47"/>
    <p:sldId id="2061898269" r:id="rId48"/>
    <p:sldId id="265" r:id="rId49"/>
    <p:sldId id="2061898270" r:id="rId50"/>
    <p:sldId id="2147474592" r:id="rId51"/>
    <p:sldId id="2147474593" r:id="rId52"/>
    <p:sldId id="269" r:id="rId53"/>
    <p:sldId id="266" r:id="rId54"/>
    <p:sldId id="2147474603" r:id="rId55"/>
    <p:sldId id="258" r:id="rId56"/>
  </p:sldIdLst>
  <p:sldSz cx="12192000" cy="6858000"/>
  <p:notesSz cx="6858000" cy="9144000"/>
  <p:embeddedFontLst>
    <p:embeddedFont>
      <p:font typeface="Trebuchet MS" panose="020B070302020209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jbaaaXL7nLLG5hbItzBlnZX5RYG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34FD70-8C45-96FF-0956-C650F47D6CCD}" name="Jon Harmon (Contractor)" initials="J(" userId="S::jon.harmon1@gilead.com::bbcc7928-8ab8-4357-9c14-762ed980ad20" providerId="AD"/>
  <p188:author id="{A2BCD6F2-E1CF-7CED-1DDE-72108D4946FF}" name="Spencer Childress" initials="SC" userId="S::Spencer.Childress@gilead.com::d17b286d-e97f-4ae4-b6ee-aa1dc2de365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6C9C9"/>
    <a:srgbClr val="27C4D6"/>
    <a:srgbClr val="7F7F7F"/>
    <a:srgbClr val="0033A0"/>
    <a:srgbClr val="B9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E4F223-26C1-B242-99FF-EF373BE7A3E8}" v="25" dt="2025-06-13T18:38:27.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31"/>
    <p:restoredTop sz="82411"/>
  </p:normalViewPr>
  <p:slideViewPr>
    <p:cSldViewPr snapToGrid="0">
      <p:cViewPr varScale="1">
        <p:scale>
          <a:sx n="126" d="100"/>
          <a:sy n="126" d="100"/>
        </p:scale>
        <p:origin x="224" y="1952"/>
      </p:cViewPr>
      <p:guideLst>
        <p:guide orient="horz" pos="2160"/>
        <p:guide pos="3864"/>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1.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2.fntdata"/><Relationship Id="rId67"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3.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S::jeremy.wildfire@gilead.com::a5e9c79b-82aa-4c95-a302-529348dd9c19" providerId="AD" clId="Web-{03A059CD-90E7-44D8-A9B3-279982421F52}"/>
    <pc:docChg chg="addSld">
      <pc:chgData name="Jeremy Wildfire" userId="S::jeremy.wildfire@gilead.com::a5e9c79b-82aa-4c95-a302-529348dd9c19" providerId="AD" clId="Web-{03A059CD-90E7-44D8-A9B3-279982421F52}" dt="2025-03-06T13:56:51.043" v="0"/>
      <pc:docMkLst>
        <pc:docMk/>
      </pc:docMkLst>
      <pc:sldChg chg="new">
        <pc:chgData name="Jeremy Wildfire" userId="S::jeremy.wildfire@gilead.com::a5e9c79b-82aa-4c95-a302-529348dd9c19" providerId="AD" clId="Web-{03A059CD-90E7-44D8-A9B3-279982421F52}" dt="2025-03-06T13:56:51.043" v="0"/>
        <pc:sldMkLst>
          <pc:docMk/>
          <pc:sldMk cId="3095567473" sldId="2061898273"/>
        </pc:sldMkLst>
      </pc:sldChg>
    </pc:docChg>
  </pc:docChgLst>
  <pc:docChgLst>
    <pc:chgData name="Spencer Childress" userId="d17b286d-e97f-4ae4-b6ee-aa1dc2de3659" providerId="ADAL" clId="{DF08E8C8-0BB7-461A-B99D-B8839A45DCC9}"/>
    <pc:docChg chg="custSel addSld modSld">
      <pc:chgData name="Spencer Childress" userId="d17b286d-e97f-4ae4-b6ee-aa1dc2de3659" providerId="ADAL" clId="{DF08E8C8-0BB7-461A-B99D-B8839A45DCC9}" dt="2025-03-05T17:42:09.628" v="433" actId="6549"/>
      <pc:docMkLst>
        <pc:docMk/>
      </pc:docMkLst>
      <pc:sldChg chg="modSp mod">
        <pc:chgData name="Spencer Childress" userId="d17b286d-e97f-4ae4-b6ee-aa1dc2de3659" providerId="ADAL" clId="{DF08E8C8-0BB7-461A-B99D-B8839A45DCC9}" dt="2025-03-05T17:39:19.127" v="396" actId="6549"/>
        <pc:sldMkLst>
          <pc:docMk/>
          <pc:sldMk cId="2163676398" sldId="260"/>
        </pc:sldMkLst>
      </pc:sldChg>
      <pc:sldChg chg="modSp mod">
        <pc:chgData name="Spencer Childress" userId="d17b286d-e97f-4ae4-b6ee-aa1dc2de3659" providerId="ADAL" clId="{DF08E8C8-0BB7-461A-B99D-B8839A45DCC9}" dt="2025-03-05T17:42:09.628" v="433" actId="6549"/>
        <pc:sldMkLst>
          <pc:docMk/>
          <pc:sldMk cId="1252396022" sldId="2061898258"/>
        </pc:sldMkLst>
      </pc:sldChg>
      <pc:sldChg chg="addSp delSp modSp new mod modClrScheme chgLayout">
        <pc:chgData name="Spencer Childress" userId="d17b286d-e97f-4ae4-b6ee-aa1dc2de3659" providerId="ADAL" clId="{DF08E8C8-0BB7-461A-B99D-B8839A45DCC9}" dt="2025-03-05T17:41:53.912" v="407" actId="20577"/>
        <pc:sldMkLst>
          <pc:docMk/>
          <pc:sldMk cId="1847442505" sldId="2061898272"/>
        </pc:sldMkLst>
      </pc:sldChg>
    </pc:docChg>
  </pc:docChgLst>
  <pc:docChgLst>
    <pc:chgData name="Jeremy Wildfire" userId="S::jeremy.wildfire@gilead.com::a5e9c79b-82aa-4c95-a302-529348dd9c19" providerId="AD" clId="Web-{4DF7E6EF-920B-4E0C-A6FE-6C015F23258D}"/>
    <pc:docChg chg="addSld delSld modSld">
      <pc:chgData name="Jeremy Wildfire" userId="S::jeremy.wildfire@gilead.com::a5e9c79b-82aa-4c95-a302-529348dd9c19" providerId="AD" clId="Web-{4DF7E6EF-920B-4E0C-A6FE-6C015F23258D}" dt="2025-03-17T14:41:34.142" v="116"/>
      <pc:docMkLst>
        <pc:docMk/>
      </pc:docMkLst>
      <pc:sldChg chg="modSp">
        <pc:chgData name="Jeremy Wildfire" userId="S::jeremy.wildfire@gilead.com::a5e9c79b-82aa-4c95-a302-529348dd9c19" providerId="AD" clId="Web-{4DF7E6EF-920B-4E0C-A6FE-6C015F23258D}" dt="2025-03-17T14:41:10.329" v="115" actId="20577"/>
        <pc:sldMkLst>
          <pc:docMk/>
          <pc:sldMk cId="0" sldId="256"/>
        </pc:sldMkLst>
        <pc:spChg chg="mod">
          <ac:chgData name="Jeremy Wildfire" userId="S::jeremy.wildfire@gilead.com::a5e9c79b-82aa-4c95-a302-529348dd9c19" providerId="AD" clId="Web-{4DF7E6EF-920B-4E0C-A6FE-6C015F23258D}" dt="2025-03-17T14:41:10.329" v="115" actId="20577"/>
          <ac:spMkLst>
            <pc:docMk/>
            <pc:sldMk cId="0" sldId="256"/>
            <ac:spMk id="5" creationId="{F7B54C5F-94B8-F9B1-5611-D3F72CC84502}"/>
          </ac:spMkLst>
        </pc:spChg>
      </pc:sldChg>
      <pc:sldChg chg="del">
        <pc:chgData name="Jeremy Wildfire" userId="S::jeremy.wildfire@gilead.com::a5e9c79b-82aa-4c95-a302-529348dd9c19" providerId="AD" clId="Web-{4DF7E6EF-920B-4E0C-A6FE-6C015F23258D}" dt="2025-03-17T14:40:40.703" v="91"/>
        <pc:sldMkLst>
          <pc:docMk/>
          <pc:sldMk cId="2792071990" sldId="259"/>
        </pc:sldMkLst>
      </pc:sldChg>
      <pc:sldChg chg="del">
        <pc:chgData name="Jeremy Wildfire" userId="S::jeremy.wildfire@gilead.com::a5e9c79b-82aa-4c95-a302-529348dd9c19" providerId="AD" clId="Web-{4DF7E6EF-920B-4E0C-A6FE-6C015F23258D}" dt="2025-03-17T14:41:34.142" v="116"/>
        <pc:sldMkLst>
          <pc:docMk/>
          <pc:sldMk cId="3272994043" sldId="291"/>
        </pc:sldMkLst>
      </pc:sldChg>
      <pc:sldChg chg="modSp">
        <pc:chgData name="Jeremy Wildfire" userId="S::jeremy.wildfire@gilead.com::a5e9c79b-82aa-4c95-a302-529348dd9c19" providerId="AD" clId="Web-{4DF7E6EF-920B-4E0C-A6FE-6C015F23258D}" dt="2025-03-17T12:46:53.865" v="4" actId="20577"/>
        <pc:sldMkLst>
          <pc:docMk/>
          <pc:sldMk cId="3095567473" sldId="2061898273"/>
        </pc:sldMkLst>
        <pc:spChg chg="mod">
          <ac:chgData name="Jeremy Wildfire" userId="S::jeremy.wildfire@gilead.com::a5e9c79b-82aa-4c95-a302-529348dd9c19" providerId="AD" clId="Web-{4DF7E6EF-920B-4E0C-A6FE-6C015F23258D}" dt="2025-03-17T12:46:53.865" v="4" actId="20577"/>
          <ac:spMkLst>
            <pc:docMk/>
            <pc:sldMk cId="3095567473" sldId="2061898273"/>
            <ac:spMk id="5" creationId="{FAAE8C7A-96D7-2135-35E3-53B285E36A9D}"/>
          </ac:spMkLst>
        </pc:spChg>
      </pc:sldChg>
      <pc:sldChg chg="modSp add">
        <pc:chgData name="Jeremy Wildfire" userId="S::jeremy.wildfire@gilead.com::a5e9c79b-82aa-4c95-a302-529348dd9c19" providerId="AD" clId="Web-{4DF7E6EF-920B-4E0C-A6FE-6C015F23258D}" dt="2025-03-17T14:40:20.859" v="90" actId="20577"/>
        <pc:sldMkLst>
          <pc:docMk/>
          <pc:sldMk cId="3862484186" sldId="2147474595"/>
        </pc:sldMkLst>
        <pc:spChg chg="mod">
          <ac:chgData name="Jeremy Wildfire" userId="S::jeremy.wildfire@gilead.com::a5e9c79b-82aa-4c95-a302-529348dd9c19" providerId="AD" clId="Web-{4DF7E6EF-920B-4E0C-A6FE-6C015F23258D}" dt="2025-03-17T14:40:20.859" v="90" actId="20577"/>
          <ac:spMkLst>
            <pc:docMk/>
            <pc:sldMk cId="3862484186" sldId="2147474595"/>
            <ac:spMk id="2" creationId="{0DDF49F1-8C8B-72D6-1032-4C2207B3AF70}"/>
          </ac:spMkLst>
        </pc:spChg>
      </pc:sldChg>
      <pc:sldChg chg="modSp add">
        <pc:chgData name="Jeremy Wildfire" userId="S::jeremy.wildfire@gilead.com::a5e9c79b-82aa-4c95-a302-529348dd9c19" providerId="AD" clId="Web-{4DF7E6EF-920B-4E0C-A6FE-6C015F23258D}" dt="2025-03-17T12:49:13.172" v="26" actId="20577"/>
        <pc:sldMkLst>
          <pc:docMk/>
          <pc:sldMk cId="3889697151" sldId="2147474596"/>
        </pc:sldMkLst>
        <pc:spChg chg="mod">
          <ac:chgData name="Jeremy Wildfire" userId="S::jeremy.wildfire@gilead.com::a5e9c79b-82aa-4c95-a302-529348dd9c19" providerId="AD" clId="Web-{4DF7E6EF-920B-4E0C-A6FE-6C015F23258D}" dt="2025-03-17T12:49:13.172" v="26" actId="20577"/>
          <ac:spMkLst>
            <pc:docMk/>
            <pc:sldMk cId="3889697151" sldId="2147474596"/>
            <ac:spMk id="2" creationId="{56530C18-4222-C0A8-C587-B609DBD15F8F}"/>
          </ac:spMkLst>
        </pc:spChg>
      </pc:sldChg>
      <pc:sldChg chg="del">
        <pc:chgData name="Jeremy Wildfire" userId="S::jeremy.wildfire@gilead.com::a5e9c79b-82aa-4c95-a302-529348dd9c19" providerId="AD" clId="Web-{4DF7E6EF-920B-4E0C-A6FE-6C015F23258D}" dt="2025-03-17T14:40:40.703" v="92"/>
        <pc:sldMkLst>
          <pc:docMk/>
          <pc:sldMk cId="3862484186" sldId="2147474597"/>
        </pc:sldMkLst>
      </pc:sldChg>
    </pc:docChg>
  </pc:docChgLst>
  <pc:docChgLst>
    <pc:chgData name="Jon Harmon (Contractor)" userId="S::jon.harmon1@gilead.com::bbcc7928-8ab8-4357-9c14-762ed980ad20" providerId="AD" clId="Web-{8FAAE20D-E547-01D8-42A9-BC29B083D7D7}"/>
    <pc:docChg chg="mod">
      <pc:chgData name="Jon Harmon (Contractor)" userId="S::jon.harmon1@gilead.com::bbcc7928-8ab8-4357-9c14-762ed980ad20" providerId="AD" clId="Web-{8FAAE20D-E547-01D8-42A9-BC29B083D7D7}" dt="2025-02-21T15:07:04.103" v="0"/>
      <pc:docMkLst>
        <pc:docMk/>
      </pc:docMkLst>
    </pc:docChg>
  </pc:docChgLst>
  <pc:docChgLst>
    <pc:chgData name="Jon Harmon (Contractor)" userId="S::jon.harmon1@gilead.com::bbcc7928-8ab8-4357-9c14-762ed980ad20" providerId="AD" clId="Web-{19242C21-A285-81C3-D69F-995E43C2599E}"/>
    <pc:docChg chg="addSld delSld modSld sldOrd">
      <pc:chgData name="Jon Harmon (Contractor)" userId="S::jon.harmon1@gilead.com::bbcc7928-8ab8-4357-9c14-762ed980ad20" providerId="AD" clId="Web-{19242C21-A285-81C3-D69F-995E43C2599E}" dt="2025-03-03T20:52:53.968" v="89" actId="20577"/>
      <pc:docMkLst>
        <pc:docMk/>
      </pc:docMkLst>
      <pc:sldChg chg="modSp">
        <pc:chgData name="Jon Harmon (Contractor)" userId="S::jon.harmon1@gilead.com::bbcc7928-8ab8-4357-9c14-762ed980ad20" providerId="AD" clId="Web-{19242C21-A285-81C3-D69F-995E43C2599E}" dt="2025-03-03T20:52:53.968" v="89" actId="20577"/>
        <pc:sldMkLst>
          <pc:docMk/>
          <pc:sldMk cId="2060434851" sldId="265"/>
        </pc:sldMkLst>
      </pc:sldChg>
      <pc:sldChg chg="modSp add ord replId">
        <pc:chgData name="Jon Harmon (Contractor)" userId="S::jon.harmon1@gilead.com::bbcc7928-8ab8-4357-9c14-762ed980ad20" providerId="AD" clId="Web-{19242C21-A285-81C3-D69F-995E43C2599E}" dt="2025-03-03T20:52:37.984" v="86" actId="20577"/>
        <pc:sldMkLst>
          <pc:docMk/>
          <pc:sldMk cId="2346952885" sldId="2061898269"/>
        </pc:sldMkLst>
      </pc:sldChg>
      <pc:sldChg chg="add del replId">
        <pc:chgData name="Jon Harmon (Contractor)" userId="S::jon.harmon1@gilead.com::bbcc7928-8ab8-4357-9c14-762ed980ad20" providerId="AD" clId="Web-{19242C21-A285-81C3-D69F-995E43C2599E}" dt="2025-03-03T20:48:15.455" v="3"/>
        <pc:sldMkLst>
          <pc:docMk/>
          <pc:sldMk cId="2603644005" sldId="2061898269"/>
        </pc:sldMkLst>
      </pc:sldChg>
    </pc:docChg>
  </pc:docChgLst>
  <pc:docChgLst>
    <pc:chgData name="Jon Harmon (Contractor)" userId="S::jon.harmon1@gilead.com::bbcc7928-8ab8-4357-9c14-762ed980ad20" providerId="AD" clId="Web-{FA9757A1-A52B-0EA4-9CE7-0A6B21377CC8}"/>
    <pc:docChg chg="addSld delSld modSld">
      <pc:chgData name="Jon Harmon (Contractor)" userId="S::jon.harmon1@gilead.com::bbcc7928-8ab8-4357-9c14-762ed980ad20" providerId="AD" clId="Web-{FA9757A1-A52B-0EA4-9CE7-0A6B21377CC8}" dt="2025-03-06T19:21:03.201" v="336" actId="1076"/>
      <pc:docMkLst>
        <pc:docMk/>
      </pc:docMkLst>
      <pc:sldChg chg="addSp modSp">
        <pc:chgData name="Jon Harmon (Contractor)" userId="S::jon.harmon1@gilead.com::bbcc7928-8ab8-4357-9c14-762ed980ad20" providerId="AD" clId="Web-{FA9757A1-A52B-0EA4-9CE7-0A6B21377CC8}" dt="2025-03-06T19:21:03.201" v="336" actId="1076"/>
        <pc:sldMkLst>
          <pc:docMk/>
          <pc:sldMk cId="2060434851" sldId="265"/>
        </pc:sldMkLst>
      </pc:sldChg>
      <pc:sldChg chg="modSp add replId">
        <pc:chgData name="Jon Harmon (Contractor)" userId="S::jon.harmon1@gilead.com::bbcc7928-8ab8-4357-9c14-762ed980ad20" providerId="AD" clId="Web-{FA9757A1-A52B-0EA4-9CE7-0A6B21377CC8}" dt="2025-03-06T19:03:30.196" v="258" actId="20577"/>
        <pc:sldMkLst>
          <pc:docMk/>
          <pc:sldMk cId="3285349493" sldId="2061898270"/>
        </pc:sldMkLst>
      </pc:sldChg>
      <pc:sldChg chg="modSp add del replId">
        <pc:chgData name="Jon Harmon (Contractor)" userId="S::jon.harmon1@gilead.com::bbcc7928-8ab8-4357-9c14-762ed980ad20" providerId="AD" clId="Web-{FA9757A1-A52B-0EA4-9CE7-0A6B21377CC8}" dt="2025-03-06T19:10:13.069" v="329" actId="20577"/>
        <pc:sldMkLst>
          <pc:docMk/>
          <pc:sldMk cId="3515166210" sldId="2061898271"/>
        </pc:sldMkLst>
      </pc:sldChg>
    </pc:docChg>
  </pc:docChgLst>
  <pc:docChgLst>
    <pc:chgData name="Spencer Childress" userId="d17b286d-e97f-4ae4-b6ee-aa1dc2de3659" providerId="ADAL" clId="{39A55FEB-23EF-411B-BBA3-2B43F37A0D7D}"/>
    <pc:docChg chg="undo redo custSel addSld delSld modSld">
      <pc:chgData name="Spencer Childress" userId="d17b286d-e97f-4ae4-b6ee-aa1dc2de3659" providerId="ADAL" clId="{39A55FEB-23EF-411B-BBA3-2B43F37A0D7D}" dt="2025-02-25T14:45:15.614" v="1108" actId="478"/>
      <pc:docMkLst>
        <pc:docMk/>
      </pc:docMkLst>
      <pc:sldChg chg="addSp delSp modSp mod chgLayout">
        <pc:chgData name="Spencer Childress" userId="d17b286d-e97f-4ae4-b6ee-aa1dc2de3659" providerId="ADAL" clId="{39A55FEB-23EF-411B-BBA3-2B43F37A0D7D}" dt="2025-02-25T14:18:36.919" v="637" actId="478"/>
        <pc:sldMkLst>
          <pc:docMk/>
          <pc:sldMk cId="3102676088" sldId="264"/>
        </pc:sldMkLst>
      </pc:sldChg>
      <pc:sldChg chg="add del">
        <pc:chgData name="Spencer Childress" userId="d17b286d-e97f-4ae4-b6ee-aa1dc2de3659" providerId="ADAL" clId="{39A55FEB-23EF-411B-BBA3-2B43F37A0D7D}" dt="2025-02-25T14:38:46.439" v="1059" actId="47"/>
        <pc:sldMkLst>
          <pc:docMk/>
          <pc:sldMk cId="3969648944" sldId="2061898257"/>
        </pc:sldMkLst>
      </pc:sldChg>
      <pc:sldChg chg="modSp add mod">
        <pc:chgData name="Spencer Childress" userId="d17b286d-e97f-4ae4-b6ee-aa1dc2de3659" providerId="ADAL" clId="{39A55FEB-23EF-411B-BBA3-2B43F37A0D7D}" dt="2025-02-25T14:38:38.586" v="1058" actId="6549"/>
        <pc:sldMkLst>
          <pc:docMk/>
          <pc:sldMk cId="1252396022" sldId="2061898258"/>
        </pc:sldMkLst>
      </pc:sldChg>
      <pc:sldChg chg="addSp modSp add mod">
        <pc:chgData name="Spencer Childress" userId="d17b286d-e97f-4ae4-b6ee-aa1dc2de3659" providerId="ADAL" clId="{39A55FEB-23EF-411B-BBA3-2B43F37A0D7D}" dt="2025-02-25T14:29:01.933" v="950" actId="1076"/>
        <pc:sldMkLst>
          <pc:docMk/>
          <pc:sldMk cId="3044867260" sldId="2061898259"/>
        </pc:sldMkLst>
      </pc:sldChg>
      <pc:sldChg chg="modSp add mod">
        <pc:chgData name="Spencer Childress" userId="d17b286d-e97f-4ae4-b6ee-aa1dc2de3659" providerId="ADAL" clId="{39A55FEB-23EF-411B-BBA3-2B43F37A0D7D}" dt="2025-02-25T14:38:29.577" v="1057" actId="20577"/>
        <pc:sldMkLst>
          <pc:docMk/>
          <pc:sldMk cId="428469014" sldId="2061898260"/>
        </pc:sldMkLst>
      </pc:sldChg>
      <pc:sldChg chg="addSp delSp modSp add del mod">
        <pc:chgData name="Spencer Childress" userId="d17b286d-e97f-4ae4-b6ee-aa1dc2de3659" providerId="ADAL" clId="{39A55FEB-23EF-411B-BBA3-2B43F37A0D7D}" dt="2025-02-25T14:13:40.154" v="537" actId="47"/>
        <pc:sldMkLst>
          <pc:docMk/>
          <pc:sldMk cId="1720050863" sldId="2061898261"/>
        </pc:sldMkLst>
      </pc:sldChg>
      <pc:sldChg chg="delSp add mod">
        <pc:chgData name="Spencer Childress" userId="d17b286d-e97f-4ae4-b6ee-aa1dc2de3659" providerId="ADAL" clId="{39A55FEB-23EF-411B-BBA3-2B43F37A0D7D}" dt="2025-02-25T14:19:28.744" v="642" actId="478"/>
        <pc:sldMkLst>
          <pc:docMk/>
          <pc:sldMk cId="2980365196" sldId="2061898261"/>
        </pc:sldMkLst>
      </pc:sldChg>
      <pc:sldChg chg="delSp add mod addCm">
        <pc:chgData name="Spencer Childress" userId="d17b286d-e97f-4ae4-b6ee-aa1dc2de3659" providerId="ADAL" clId="{39A55FEB-23EF-411B-BBA3-2B43F37A0D7D}" dt="2025-02-25T14:40:25.413" v="1060"/>
        <pc:sldMkLst>
          <pc:docMk/>
          <pc:sldMk cId="1415262350" sldId="2061898262"/>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0:25.413" v="1060"/>
              <pc2:cmMkLst xmlns:pc2="http://schemas.microsoft.com/office/powerpoint/2019/9/main/command">
                <pc:docMk/>
                <pc:sldMk cId="1415262350" sldId="2061898262"/>
                <pc2:cmMk id="{F7C5F950-ED57-45F8-8FA6-9500BB59FF7E}"/>
              </pc2:cmMkLst>
            </pc226:cmChg>
          </p:ext>
        </pc:extLst>
      </pc:sldChg>
      <pc:sldChg chg="addSp modSp add del mod">
        <pc:chgData name="Spencer Childress" userId="d17b286d-e97f-4ae4-b6ee-aa1dc2de3659" providerId="ADAL" clId="{39A55FEB-23EF-411B-BBA3-2B43F37A0D7D}" dt="2025-02-25T14:13:40.154" v="537" actId="47"/>
        <pc:sldMkLst>
          <pc:docMk/>
          <pc:sldMk cId="1609785243" sldId="2061898262"/>
        </pc:sldMkLst>
      </pc:sldChg>
      <pc:sldChg chg="delSp add mod">
        <pc:chgData name="Spencer Childress" userId="d17b286d-e97f-4ae4-b6ee-aa1dc2de3659" providerId="ADAL" clId="{39A55FEB-23EF-411B-BBA3-2B43F37A0D7D}" dt="2025-02-25T14:19:00.504" v="639" actId="478"/>
        <pc:sldMkLst>
          <pc:docMk/>
          <pc:sldMk cId="243825284" sldId="2061898263"/>
        </pc:sldMkLst>
      </pc:sldChg>
      <pc:sldChg chg="addSp modSp add del mod">
        <pc:chgData name="Spencer Childress" userId="d17b286d-e97f-4ae4-b6ee-aa1dc2de3659" providerId="ADAL" clId="{39A55FEB-23EF-411B-BBA3-2B43F37A0D7D}" dt="2025-02-25T14:13:40.154" v="537" actId="47"/>
        <pc:sldMkLst>
          <pc:docMk/>
          <pc:sldMk cId="3191596353" sldId="2061898263"/>
        </pc:sldMkLst>
      </pc:sldChg>
      <pc:sldChg chg="delSp add mod addCm">
        <pc:chgData name="Spencer Childress" userId="d17b286d-e97f-4ae4-b6ee-aa1dc2de3659" providerId="ADAL" clId="{39A55FEB-23EF-411B-BBA3-2B43F37A0D7D}" dt="2025-02-25T14:41:44.332" v="1061"/>
        <pc:sldMkLst>
          <pc:docMk/>
          <pc:sldMk cId="1556438260" sldId="2061898264"/>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1:44.332" v="1061"/>
              <pc2:cmMkLst xmlns:pc2="http://schemas.microsoft.com/office/powerpoint/2019/9/main/command">
                <pc:docMk/>
                <pc:sldMk cId="1556438260" sldId="2061898264"/>
                <pc2:cmMk id="{BB1B5A04-C109-4A13-B650-C5E2816CEBF9}"/>
              </pc2:cmMkLst>
            </pc226:cmChg>
          </p:ext>
        </pc:extLst>
      </pc:sldChg>
      <pc:sldChg chg="addSp modSp add del mod">
        <pc:chgData name="Spencer Childress" userId="d17b286d-e97f-4ae4-b6ee-aa1dc2de3659" providerId="ADAL" clId="{39A55FEB-23EF-411B-BBA3-2B43F37A0D7D}" dt="2025-02-25T14:13:40.154" v="537" actId="47"/>
        <pc:sldMkLst>
          <pc:docMk/>
          <pc:sldMk cId="1713232980" sldId="2061898264"/>
        </pc:sldMkLst>
      </pc:sldChg>
      <pc:sldChg chg="delSp add mod">
        <pc:chgData name="Spencer Childress" userId="d17b286d-e97f-4ae4-b6ee-aa1dc2de3659" providerId="ADAL" clId="{39A55FEB-23EF-411B-BBA3-2B43F37A0D7D}" dt="2025-02-25T14:19:20.233" v="641" actId="478"/>
        <pc:sldMkLst>
          <pc:docMk/>
          <pc:sldMk cId="2038428200" sldId="2061898265"/>
        </pc:sldMkLst>
      </pc:sldChg>
      <pc:sldChg chg="modSp new mod">
        <pc:chgData name="Spencer Childress" userId="d17b286d-e97f-4ae4-b6ee-aa1dc2de3659" providerId="ADAL" clId="{39A55FEB-23EF-411B-BBA3-2B43F37A0D7D}" dt="2025-02-25T14:37:34.222" v="1018" actId="20577"/>
        <pc:sldMkLst>
          <pc:docMk/>
          <pc:sldMk cId="1401486763" sldId="2061898266"/>
        </pc:sldMkLst>
      </pc:sldChg>
      <pc:sldChg chg="delSp modSp add mod">
        <pc:chgData name="Spencer Childress" userId="d17b286d-e97f-4ae4-b6ee-aa1dc2de3659" providerId="ADAL" clId="{39A55FEB-23EF-411B-BBA3-2B43F37A0D7D}" dt="2025-02-25T14:45:15.614" v="1108" actId="478"/>
        <pc:sldMkLst>
          <pc:docMk/>
          <pc:sldMk cId="162441243" sldId="2061898268"/>
        </pc:sldMkLst>
      </pc:sldChg>
    </pc:docChg>
  </pc:docChgLst>
  <pc:docChgLst>
    <pc:chgData name="Spencer Childress" userId="d17b286d-e97f-4ae4-b6ee-aa1dc2de3659" providerId="ADAL" clId="{884697A6-F9B7-45B4-84FD-F45FFDA6D711}"/>
    <pc:docChg chg="undo redo custSel addSld delSld modSld sldOrd">
      <pc:chgData name="Spencer Childress" userId="d17b286d-e97f-4ae4-b6ee-aa1dc2de3659" providerId="ADAL" clId="{884697A6-F9B7-45B4-84FD-F45FFDA6D711}" dt="2025-03-13T18:20:32.959" v="1123" actId="1076"/>
      <pc:docMkLst>
        <pc:docMk/>
      </pc:docMkLst>
      <pc:sldChg chg="modSp mod">
        <pc:chgData name="Spencer Childress" userId="d17b286d-e97f-4ae4-b6ee-aa1dc2de3659" providerId="ADAL" clId="{884697A6-F9B7-45B4-84FD-F45FFDA6D711}" dt="2025-03-06T18:58:27.290" v="1087" actId="20577"/>
        <pc:sldMkLst>
          <pc:docMk/>
          <pc:sldMk cId="649603636" sldId="266"/>
        </pc:sldMkLst>
      </pc:sldChg>
      <pc:sldChg chg="modSp del mod ord">
        <pc:chgData name="Spencer Childress" userId="d17b286d-e97f-4ae4-b6ee-aa1dc2de3659" providerId="ADAL" clId="{884697A6-F9B7-45B4-84FD-F45FFDA6D711}" dt="2025-03-06T18:54:15.456" v="855" actId="47"/>
        <pc:sldMkLst>
          <pc:docMk/>
          <pc:sldMk cId="1252396022" sldId="2061898258"/>
        </pc:sldMkLst>
      </pc:sldChg>
      <pc:sldChg chg="addSp delSp modSp mod">
        <pc:chgData name="Spencer Childress" userId="d17b286d-e97f-4ae4-b6ee-aa1dc2de3659" providerId="ADAL" clId="{884697A6-F9B7-45B4-84FD-F45FFDA6D711}" dt="2025-03-13T18:20:24.196" v="1121" actId="478"/>
        <pc:sldMkLst>
          <pc:docMk/>
          <pc:sldMk cId="3044867260" sldId="2061898259"/>
        </pc:sldMkLst>
      </pc:sldChg>
      <pc:sldChg chg="addSp modSp mod addCm modCm">
        <pc:chgData name="Spencer Childress" userId="d17b286d-e97f-4ae4-b6ee-aa1dc2de3659" providerId="ADAL" clId="{884697A6-F9B7-45B4-84FD-F45FFDA6D711}" dt="2025-03-13T18:20:32.959" v="1123" actId="1076"/>
        <pc:sldMkLst>
          <pc:docMk/>
          <pc:sldMk cId="428469014" sldId="2061898260"/>
        </pc:sldMkLst>
        <pc:extLst>
          <p:ext xmlns:p="http://schemas.openxmlformats.org/presentationml/2006/main" uri="{D6D511B9-2390-475A-947B-AFAB55BFBCF1}">
            <pc226:cmChg xmlns:pc226="http://schemas.microsoft.com/office/powerpoint/2022/06/main/command" chg="add mod">
              <pc226:chgData name="Spencer Childress" userId="d17b286d-e97f-4ae4-b6ee-aa1dc2de3659" providerId="ADAL" clId="{884697A6-F9B7-45B4-84FD-F45FFDA6D711}" dt="2025-03-06T18:39:09.225" v="127" actId="6549"/>
              <pc2:cmMkLst xmlns:pc2="http://schemas.microsoft.com/office/powerpoint/2019/9/main/command">
                <pc:docMk/>
                <pc:sldMk cId="428469014" sldId="2061898260"/>
                <pc2:cmMk id="{78043DA8-B11F-4265-A1E0-EFC98E6B6A95}"/>
              </pc2:cmMkLst>
            </pc226:cmChg>
          </p:ext>
        </pc:extLst>
      </pc:sldChg>
      <pc:sldChg chg="addSp modSp mod">
        <pc:chgData name="Spencer Childress" userId="d17b286d-e97f-4ae4-b6ee-aa1dc2de3659" providerId="ADAL" clId="{884697A6-F9B7-45B4-84FD-F45FFDA6D711}" dt="2025-03-06T18:03:06.827" v="21" actId="1076"/>
        <pc:sldMkLst>
          <pc:docMk/>
          <pc:sldMk cId="1415262350" sldId="2061898262"/>
        </pc:sldMkLst>
      </pc:sldChg>
      <pc:sldChg chg="modSp mod">
        <pc:chgData name="Spencer Childress" userId="d17b286d-e97f-4ae4-b6ee-aa1dc2de3659" providerId="ADAL" clId="{884697A6-F9B7-45B4-84FD-F45FFDA6D711}" dt="2025-03-06T19:25:36.013" v="1117" actId="20577"/>
        <pc:sldMkLst>
          <pc:docMk/>
          <pc:sldMk cId="162441243" sldId="2061898268"/>
        </pc:sldMkLst>
      </pc:sldChg>
      <pc:sldChg chg="addSp delSp modSp new mod">
        <pc:chgData name="Spencer Childress" userId="d17b286d-e97f-4ae4-b6ee-aa1dc2de3659" providerId="ADAL" clId="{884697A6-F9B7-45B4-84FD-F45FFDA6D711}" dt="2025-03-06T18:30:11.971" v="42" actId="478"/>
        <pc:sldMkLst>
          <pc:docMk/>
          <pc:sldMk cId="3080281430" sldId="2147474588"/>
        </pc:sldMkLst>
      </pc:sldChg>
      <pc:sldChg chg="new del">
        <pc:chgData name="Spencer Childress" userId="d17b286d-e97f-4ae4-b6ee-aa1dc2de3659" providerId="ADAL" clId="{884697A6-F9B7-45B4-84FD-F45FFDA6D711}" dt="2025-03-06T18:30:20.884" v="44" actId="680"/>
        <pc:sldMkLst>
          <pc:docMk/>
          <pc:sldMk cId="617560018" sldId="2147474589"/>
        </pc:sldMkLst>
      </pc:sldChg>
      <pc:sldChg chg="addSp delSp add mod">
        <pc:chgData name="Spencer Childress" userId="d17b286d-e97f-4ae4-b6ee-aa1dc2de3659" providerId="ADAL" clId="{884697A6-F9B7-45B4-84FD-F45FFDA6D711}" dt="2025-03-06T18:31:19.594" v="47" actId="22"/>
        <pc:sldMkLst>
          <pc:docMk/>
          <pc:sldMk cId="3826489265" sldId="2147474589"/>
        </pc:sldMkLst>
      </pc:sldChg>
      <pc:sldChg chg="addSp delSp add mod">
        <pc:chgData name="Spencer Childress" userId="d17b286d-e97f-4ae4-b6ee-aa1dc2de3659" providerId="ADAL" clId="{884697A6-F9B7-45B4-84FD-F45FFDA6D711}" dt="2025-03-06T18:33:22.501" v="50"/>
        <pc:sldMkLst>
          <pc:docMk/>
          <pc:sldMk cId="2206572597" sldId="2147474590"/>
        </pc:sldMkLst>
      </pc:sldChg>
      <pc:sldChg chg="addSp delSp modSp new mod">
        <pc:chgData name="Spencer Childress" userId="d17b286d-e97f-4ae4-b6ee-aa1dc2de3659" providerId="ADAL" clId="{884697A6-F9B7-45B4-84FD-F45FFDA6D711}" dt="2025-03-06T18:59:54.146" v="1113" actId="478"/>
        <pc:sldMkLst>
          <pc:docMk/>
          <pc:sldMk cId="2262881065" sldId="2147474591"/>
        </pc:sldMkLst>
      </pc:sldChg>
    </pc:docChg>
  </pc:docChgLst>
  <pc:docChgLst>
    <pc:chgData name="Jeremy Wildfire" userId="S::jeremy.wildfire@gilead.com::a5e9c79b-82aa-4c95-a302-529348dd9c19" providerId="AD" clId="Web-{3BEBE5AD-7D9A-4720-8D34-CC6D8D1D3CBE}"/>
    <pc:docChg chg="addSld modSld">
      <pc:chgData name="Jeremy Wildfire" userId="S::jeremy.wildfire@gilead.com::a5e9c79b-82aa-4c95-a302-529348dd9c19" providerId="AD" clId="Web-{3BEBE5AD-7D9A-4720-8D34-CC6D8D1D3CBE}" dt="2025-03-16T12:50:23.949" v="134" actId="20577"/>
      <pc:docMkLst>
        <pc:docMk/>
      </pc:docMkLst>
      <pc:sldChg chg="modSp">
        <pc:chgData name="Jeremy Wildfire" userId="S::jeremy.wildfire@gilead.com::a5e9c79b-82aa-4c95-a302-529348dd9c19" providerId="AD" clId="Web-{3BEBE5AD-7D9A-4720-8D34-CC6D8D1D3CBE}" dt="2025-03-16T12:45:37.134" v="6" actId="14100"/>
        <pc:sldMkLst>
          <pc:docMk/>
          <pc:sldMk cId="2048686990" sldId="2147474573"/>
        </pc:sldMkLst>
        <pc:spChg chg="mod">
          <ac:chgData name="Jeremy Wildfire" userId="S::jeremy.wildfire@gilead.com::a5e9c79b-82aa-4c95-a302-529348dd9c19" providerId="AD" clId="Web-{3BEBE5AD-7D9A-4720-8D34-CC6D8D1D3CBE}" dt="2025-03-16T12:45:37.134" v="6" actId="14100"/>
          <ac:spMkLst>
            <pc:docMk/>
            <pc:sldMk cId="2048686990" sldId="2147474573"/>
            <ac:spMk id="14" creationId="{997D7A18-A675-EE57-606F-F398D6364A3A}"/>
          </ac:spMkLst>
        </pc:spChg>
      </pc:sldChg>
      <pc:sldChg chg="delSp modSp">
        <pc:chgData name="Jeremy Wildfire" userId="S::jeremy.wildfire@gilead.com::a5e9c79b-82aa-4c95-a302-529348dd9c19" providerId="AD" clId="Web-{3BEBE5AD-7D9A-4720-8D34-CC6D8D1D3CBE}" dt="2025-03-16T12:50:23.949" v="134" actId="20577"/>
        <pc:sldMkLst>
          <pc:docMk/>
          <pc:sldMk cId="1569404343" sldId="2147474587"/>
        </pc:sldMkLst>
        <pc:graphicFrameChg chg="modGraphic">
          <ac:chgData name="Jeremy Wildfire" userId="S::jeremy.wildfire@gilead.com::a5e9c79b-82aa-4c95-a302-529348dd9c19" providerId="AD" clId="Web-{3BEBE5AD-7D9A-4720-8D34-CC6D8D1D3CBE}" dt="2025-03-16T12:50:23.949" v="134" actId="20577"/>
          <ac:graphicFrameMkLst>
            <pc:docMk/>
            <pc:sldMk cId="1569404343" sldId="2147474587"/>
            <ac:graphicFrameMk id="6" creationId="{C97956AF-82BA-C61E-D1CA-E872A1306AF3}"/>
          </ac:graphicFrameMkLst>
        </pc:graphicFrameChg>
      </pc:sldChg>
      <pc:sldChg chg="addSp delSp modSp new">
        <pc:chgData name="Jeremy Wildfire" userId="S::jeremy.wildfire@gilead.com::a5e9c79b-82aa-4c95-a302-529348dd9c19" providerId="AD" clId="Web-{3BEBE5AD-7D9A-4720-8D34-CC6D8D1D3CBE}" dt="2025-03-16T12:49:26.867" v="123" actId="1076"/>
        <pc:sldMkLst>
          <pc:docMk/>
          <pc:sldMk cId="301445828" sldId="2147474594"/>
        </pc:sldMkLst>
        <pc:spChg chg="add mod">
          <ac:chgData name="Jeremy Wildfire" userId="S::jeremy.wildfire@gilead.com::a5e9c79b-82aa-4c95-a302-529348dd9c19" providerId="AD" clId="Web-{3BEBE5AD-7D9A-4720-8D34-CC6D8D1D3CBE}" dt="2025-03-16T12:49:24.883" v="122" actId="1076"/>
          <ac:spMkLst>
            <pc:docMk/>
            <pc:sldMk cId="301445828" sldId="2147474594"/>
            <ac:spMk id="4" creationId="{2EDD9DA2-7390-6CAE-9685-969D3463C3A0}"/>
          </ac:spMkLst>
        </pc:spChg>
        <pc:picChg chg="add mod">
          <ac:chgData name="Jeremy Wildfire" userId="S::jeremy.wildfire@gilead.com::a5e9c79b-82aa-4c95-a302-529348dd9c19" providerId="AD" clId="Web-{3BEBE5AD-7D9A-4720-8D34-CC6D8D1D3CBE}" dt="2025-03-16T12:49:26.867" v="123" actId="1076"/>
          <ac:picMkLst>
            <pc:docMk/>
            <pc:sldMk cId="301445828" sldId="2147474594"/>
            <ac:picMk id="3" creationId="{445B633A-E145-3EA5-C494-03E923C3C87F}"/>
          </ac:picMkLst>
        </pc:picChg>
      </pc:sldChg>
    </pc:docChg>
  </pc:docChgLst>
  <pc:docChgLst>
    <pc:chgData name="Natalia Andriychuk" userId="a03e051c-9bf4-495f-8233-40e27d529202" providerId="ADAL" clId="{28E4F223-26C1-B242-99FF-EF373BE7A3E8}"/>
    <pc:docChg chg="undo custSel addSld modSld sldOrd">
      <pc:chgData name="Natalia Andriychuk" userId="a03e051c-9bf4-495f-8233-40e27d529202" providerId="ADAL" clId="{28E4F223-26C1-B242-99FF-EF373BE7A3E8}" dt="2025-06-13T18:38:30.530" v="520" actId="20577"/>
      <pc:docMkLst>
        <pc:docMk/>
      </pc:docMkLst>
      <pc:sldChg chg="ord">
        <pc:chgData name="Natalia Andriychuk" userId="a03e051c-9bf4-495f-8233-40e27d529202" providerId="ADAL" clId="{28E4F223-26C1-B242-99FF-EF373BE7A3E8}" dt="2025-06-13T18:33:54.736" v="503" actId="20578"/>
        <pc:sldMkLst>
          <pc:docMk/>
          <pc:sldMk cId="3102676088" sldId="264"/>
        </pc:sldMkLst>
      </pc:sldChg>
      <pc:sldChg chg="modSp mod">
        <pc:chgData name="Natalia Andriychuk" userId="a03e051c-9bf4-495f-8233-40e27d529202" providerId="ADAL" clId="{28E4F223-26C1-B242-99FF-EF373BE7A3E8}" dt="2025-06-13T18:36:55.021" v="518" actId="20578"/>
        <pc:sldMkLst>
          <pc:docMk/>
          <pc:sldMk cId="1401486763" sldId="2061898266"/>
        </pc:sldMkLst>
        <pc:spChg chg="mod">
          <ac:chgData name="Natalia Andriychuk" userId="a03e051c-9bf4-495f-8233-40e27d529202" providerId="ADAL" clId="{28E4F223-26C1-B242-99FF-EF373BE7A3E8}" dt="2025-06-13T18:36:55.021" v="518" actId="20578"/>
          <ac:spMkLst>
            <pc:docMk/>
            <pc:sldMk cId="1401486763" sldId="2061898266"/>
            <ac:spMk id="2" creationId="{951BB65E-5C8F-CA8B-418F-3F1F73684E77}"/>
          </ac:spMkLst>
        </pc:spChg>
      </pc:sldChg>
      <pc:sldChg chg="modSp mod">
        <pc:chgData name="Natalia Andriychuk" userId="a03e051c-9bf4-495f-8233-40e27d529202" providerId="ADAL" clId="{28E4F223-26C1-B242-99FF-EF373BE7A3E8}" dt="2025-06-12T15:52:06.735" v="39" actId="1076"/>
        <pc:sldMkLst>
          <pc:docMk/>
          <pc:sldMk cId="162441243" sldId="2061898268"/>
        </pc:sldMkLst>
        <pc:spChg chg="mod">
          <ac:chgData name="Natalia Andriychuk" userId="a03e051c-9bf4-495f-8233-40e27d529202" providerId="ADAL" clId="{28E4F223-26C1-B242-99FF-EF373BE7A3E8}" dt="2025-06-12T15:52:06.735" v="39" actId="1076"/>
          <ac:spMkLst>
            <pc:docMk/>
            <pc:sldMk cId="162441243" sldId="2061898268"/>
            <ac:spMk id="2" creationId="{FA59826F-0C98-255F-D6BF-00EEB12CD9ED}"/>
          </ac:spMkLst>
        </pc:spChg>
      </pc:sldChg>
      <pc:sldChg chg="modSp new mod ord">
        <pc:chgData name="Natalia Andriychuk" userId="a03e051c-9bf4-495f-8233-40e27d529202" providerId="ADAL" clId="{28E4F223-26C1-B242-99FF-EF373BE7A3E8}" dt="2025-06-13T18:31:40.668" v="502" actId="20577"/>
        <pc:sldMkLst>
          <pc:docMk/>
          <pc:sldMk cId="1334846071" sldId="2147474599"/>
        </pc:sldMkLst>
        <pc:spChg chg="mod">
          <ac:chgData name="Natalia Andriychuk" userId="a03e051c-9bf4-495f-8233-40e27d529202" providerId="ADAL" clId="{28E4F223-26C1-B242-99FF-EF373BE7A3E8}" dt="2025-06-13T18:31:40.668" v="502" actId="20577"/>
          <ac:spMkLst>
            <pc:docMk/>
            <pc:sldMk cId="1334846071" sldId="2147474599"/>
            <ac:spMk id="2" creationId="{10BBA303-C9A2-54BA-B367-B03E0284E4CF}"/>
          </ac:spMkLst>
        </pc:spChg>
        <pc:spChg chg="mod">
          <ac:chgData name="Natalia Andriychuk" userId="a03e051c-9bf4-495f-8233-40e27d529202" providerId="ADAL" clId="{28E4F223-26C1-B242-99FF-EF373BE7A3E8}" dt="2025-06-12T22:12:30.249" v="332" actId="20577"/>
          <ac:spMkLst>
            <pc:docMk/>
            <pc:sldMk cId="1334846071" sldId="2147474599"/>
            <ac:spMk id="3" creationId="{80DB17B0-9C6E-07AD-2C4E-598CB280D0F2}"/>
          </ac:spMkLst>
        </pc:spChg>
      </pc:sldChg>
      <pc:sldChg chg="addSp modSp new mod ord">
        <pc:chgData name="Natalia Andriychuk" userId="a03e051c-9bf4-495f-8233-40e27d529202" providerId="ADAL" clId="{28E4F223-26C1-B242-99FF-EF373BE7A3E8}" dt="2025-06-13T18:38:30.530" v="520" actId="20577"/>
        <pc:sldMkLst>
          <pc:docMk/>
          <pc:sldMk cId="2483026639" sldId="2147474600"/>
        </pc:sldMkLst>
        <pc:spChg chg="mod">
          <ac:chgData name="Natalia Andriychuk" userId="a03e051c-9bf4-495f-8233-40e27d529202" providerId="ADAL" clId="{28E4F223-26C1-B242-99FF-EF373BE7A3E8}" dt="2025-06-13T18:38:30.530" v="520" actId="20577"/>
          <ac:spMkLst>
            <pc:docMk/>
            <pc:sldMk cId="2483026639" sldId="2147474600"/>
            <ac:spMk id="3" creationId="{61D7C2DC-59AB-BD7C-982B-A871C586C029}"/>
          </ac:spMkLst>
        </pc:spChg>
        <pc:picChg chg="add mod">
          <ac:chgData name="Natalia Andriychuk" userId="a03e051c-9bf4-495f-8233-40e27d529202" providerId="ADAL" clId="{28E4F223-26C1-B242-99FF-EF373BE7A3E8}" dt="2025-06-13T18:27:09.422" v="456" actId="14100"/>
          <ac:picMkLst>
            <pc:docMk/>
            <pc:sldMk cId="2483026639" sldId="2147474600"/>
            <ac:picMk id="5" creationId="{7D558AE9-F770-D7AD-7B93-DF357FC50E7B}"/>
          </ac:picMkLst>
        </pc:picChg>
      </pc:sldChg>
      <pc:sldChg chg="addSp modSp add mod">
        <pc:chgData name="Natalia Andriychuk" userId="a03e051c-9bf4-495f-8233-40e27d529202" providerId="ADAL" clId="{28E4F223-26C1-B242-99FF-EF373BE7A3E8}" dt="2025-06-13T18:36:34.783" v="517" actId="1076"/>
        <pc:sldMkLst>
          <pc:docMk/>
          <pc:sldMk cId="1790673659" sldId="2147474601"/>
        </pc:sldMkLst>
        <pc:spChg chg="add mod">
          <ac:chgData name="Natalia Andriychuk" userId="a03e051c-9bf4-495f-8233-40e27d529202" providerId="ADAL" clId="{28E4F223-26C1-B242-99FF-EF373BE7A3E8}" dt="2025-06-13T18:36:34.783" v="517" actId="1076"/>
          <ac:spMkLst>
            <pc:docMk/>
            <pc:sldMk cId="1790673659" sldId="2147474601"/>
            <ac:spMk id="2" creationId="{19B2EFE9-84CE-5CF0-A012-93CBDF5E06C3}"/>
          </ac:spMkLst>
        </pc:spChg>
        <pc:grpChg chg="add mod">
          <ac:chgData name="Natalia Andriychuk" userId="a03e051c-9bf4-495f-8233-40e27d529202" providerId="ADAL" clId="{28E4F223-26C1-B242-99FF-EF373BE7A3E8}" dt="2025-06-13T18:36:34.783" v="517" actId="1076"/>
          <ac:grpSpMkLst>
            <pc:docMk/>
            <pc:sldMk cId="1790673659" sldId="2147474601"/>
            <ac:grpSpMk id="4" creationId="{C1A062A3-21DD-AE2F-2674-03A8AE6685A8}"/>
          </ac:grpSpMkLst>
        </pc:grpChg>
        <pc:picChg chg="mod">
          <ac:chgData name="Natalia Andriychuk" userId="a03e051c-9bf4-495f-8233-40e27d529202" providerId="ADAL" clId="{28E4F223-26C1-B242-99FF-EF373BE7A3E8}" dt="2025-06-13T18:36:34.783" v="517" actId="1076"/>
          <ac:picMkLst>
            <pc:docMk/>
            <pc:sldMk cId="1790673659" sldId="2147474601"/>
            <ac:picMk id="1026" creationId="{0D34C41D-5D85-BBD8-E14B-5ED0244F6793}"/>
          </ac:picMkLst>
        </pc:picChg>
      </pc:sldChg>
    </pc:docChg>
  </pc:docChgLst>
  <pc:docChgLst>
    <pc:chgData name="Jon Harmon (Contractor)" userId="S::jon.harmon1@gilead.com::bbcc7928-8ab8-4357-9c14-762ed980ad20" providerId="AD" clId="Web-{0BA23006-54DA-0FEB-F3AB-F79C491937DE}"/>
    <pc:docChg chg="modSld">
      <pc:chgData name="Jon Harmon (Contractor)" userId="S::jon.harmon1@gilead.com::bbcc7928-8ab8-4357-9c14-762ed980ad20" providerId="AD" clId="Web-{0BA23006-54DA-0FEB-F3AB-F79C491937DE}" dt="2025-03-17T12:23:46.876" v="10" actId="20577"/>
      <pc:docMkLst>
        <pc:docMk/>
      </pc:docMkLst>
      <pc:sldChg chg="modSp">
        <pc:chgData name="Jon Harmon (Contractor)" userId="S::jon.harmon1@gilead.com::bbcc7928-8ab8-4357-9c14-762ed980ad20" providerId="AD" clId="Web-{0BA23006-54DA-0FEB-F3AB-F79C491937DE}" dt="2025-03-17T12:20:52.840" v="0"/>
        <pc:sldMkLst>
          <pc:docMk/>
          <pc:sldMk cId="2060434851" sldId="265"/>
        </pc:sldMkLst>
        <pc:picChg chg="mod">
          <ac:chgData name="Jon Harmon (Contractor)" userId="S::jon.harmon1@gilead.com::bbcc7928-8ab8-4357-9c14-762ed980ad20" providerId="AD" clId="Web-{0BA23006-54DA-0FEB-F3AB-F79C491937DE}" dt="2025-03-17T12:20:52.840" v="0"/>
          <ac:picMkLst>
            <pc:docMk/>
            <pc:sldMk cId="2060434851" sldId="265"/>
            <ac:picMk id="4" creationId="{698533AB-20EE-C02B-4A36-C71CC8DCEF12}"/>
          </ac:picMkLst>
        </pc:picChg>
      </pc:sldChg>
      <pc:sldChg chg="modSp">
        <pc:chgData name="Jon Harmon (Contractor)" userId="S::jon.harmon1@gilead.com::bbcc7928-8ab8-4357-9c14-762ed980ad20" providerId="AD" clId="Web-{0BA23006-54DA-0FEB-F3AB-F79C491937DE}" dt="2025-03-17T12:23:42.969" v="9" actId="20577"/>
        <pc:sldMkLst>
          <pc:docMk/>
          <pc:sldMk cId="3285349493" sldId="2061898270"/>
        </pc:sldMkLst>
        <pc:spChg chg="mod">
          <ac:chgData name="Jon Harmon (Contractor)" userId="S::jon.harmon1@gilead.com::bbcc7928-8ab8-4357-9c14-762ed980ad20" providerId="AD" clId="Web-{0BA23006-54DA-0FEB-F3AB-F79C491937DE}" dt="2025-03-17T12:23:42.969" v="9" actId="20577"/>
          <ac:spMkLst>
            <pc:docMk/>
            <pc:sldMk cId="3285349493" sldId="2061898270"/>
            <ac:spMk id="2" creationId="{FEEE98B8-AB1B-1A87-EDB9-031B7BF65080}"/>
          </ac:spMkLst>
        </pc:spChg>
      </pc:sldChg>
      <pc:sldChg chg="modSp">
        <pc:chgData name="Jon Harmon (Contractor)" userId="S::jon.harmon1@gilead.com::bbcc7928-8ab8-4357-9c14-762ed980ad20" providerId="AD" clId="Web-{0BA23006-54DA-0FEB-F3AB-F79C491937DE}" dt="2025-03-17T12:23:46.876" v="10" actId="20577"/>
        <pc:sldMkLst>
          <pc:docMk/>
          <pc:sldMk cId="1673370853" sldId="2147474592"/>
        </pc:sldMkLst>
        <pc:spChg chg="mod">
          <ac:chgData name="Jon Harmon (Contractor)" userId="S::jon.harmon1@gilead.com::bbcc7928-8ab8-4357-9c14-762ed980ad20" providerId="AD" clId="Web-{0BA23006-54DA-0FEB-F3AB-F79C491937DE}" dt="2025-03-17T12:23:46.876" v="10" actId="20577"/>
          <ac:spMkLst>
            <pc:docMk/>
            <pc:sldMk cId="1673370853" sldId="2147474592"/>
            <ac:spMk id="2" creationId="{3165BD3B-F399-4134-68F7-15CD0452F9AD}"/>
          </ac:spMkLst>
        </pc:spChg>
      </pc:sldChg>
      <pc:sldChg chg="modSp">
        <pc:chgData name="Jon Harmon (Contractor)" userId="S::jon.harmon1@gilead.com::bbcc7928-8ab8-4357-9c14-762ed980ad20" providerId="AD" clId="Web-{0BA23006-54DA-0FEB-F3AB-F79C491937DE}" dt="2025-03-17T12:23:33.922" v="8" actId="20577"/>
        <pc:sldMkLst>
          <pc:docMk/>
          <pc:sldMk cId="1668781642" sldId="2147474593"/>
        </pc:sldMkLst>
        <pc:spChg chg="mod">
          <ac:chgData name="Jon Harmon (Contractor)" userId="S::jon.harmon1@gilead.com::bbcc7928-8ab8-4357-9c14-762ed980ad20" providerId="AD" clId="Web-{0BA23006-54DA-0FEB-F3AB-F79C491937DE}" dt="2025-03-17T12:23:33.922" v="8" actId="20577"/>
          <ac:spMkLst>
            <pc:docMk/>
            <pc:sldMk cId="1668781642" sldId="2147474593"/>
            <ac:spMk id="2" creationId="{4419B9A6-D136-5CC3-9867-F264E3CE99E7}"/>
          </ac:spMkLst>
        </pc:spChg>
      </pc:sldChg>
    </pc:docChg>
  </pc:docChgLst>
  <pc:docChgLst>
    <pc:chgData name="Jon Harmon (Contractor)" userId="S::jon.harmon1@gilead.com::bbcc7928-8ab8-4357-9c14-762ed980ad20" providerId="AD" clId="Web-{F07EAFC4-6BF5-B454-51E6-D5F4710F8AE8}"/>
    <pc:docChg chg="modSld">
      <pc:chgData name="Jon Harmon (Contractor)" userId="S::jon.harmon1@gilead.com::bbcc7928-8ab8-4357-9c14-762ed980ad20" providerId="AD" clId="Web-{F07EAFC4-6BF5-B454-51E6-D5F4710F8AE8}" dt="2025-03-18T10:15:20.572" v="18" actId="20577"/>
      <pc:docMkLst>
        <pc:docMk/>
      </pc:docMkLst>
      <pc:sldChg chg="modSp">
        <pc:chgData name="Jon Harmon (Contractor)" userId="S::jon.harmon1@gilead.com::bbcc7928-8ab8-4357-9c14-762ed980ad20" providerId="AD" clId="Web-{F07EAFC4-6BF5-B454-51E6-D5F4710F8AE8}" dt="2025-03-18T10:15:20.572" v="18" actId="20577"/>
        <pc:sldMkLst>
          <pc:docMk/>
          <pc:sldMk cId="2346952885" sldId="2061898269"/>
        </pc:sldMkLst>
        <pc:spChg chg="mod">
          <ac:chgData name="Jon Harmon (Contractor)" userId="S::jon.harmon1@gilead.com::bbcc7928-8ab8-4357-9c14-762ed980ad20" providerId="AD" clId="Web-{F07EAFC4-6BF5-B454-51E6-D5F4710F8AE8}" dt="2025-03-18T10:15:20.572" v="18" actId="20577"/>
          <ac:spMkLst>
            <pc:docMk/>
            <pc:sldMk cId="2346952885" sldId="2061898269"/>
            <ac:spMk id="2" creationId="{DFEAB921-170D-9616-230D-82947D59D813}"/>
          </ac:spMkLst>
        </pc:spChg>
      </pc:sldChg>
    </pc:docChg>
  </pc:docChgLst>
  <pc:docChgLst>
    <pc:chgData name="Jenn Krohn" userId="7aa7b42d-85e1-4ccc-93c0-3fdcb78c5a1b" providerId="ADAL" clId="{7363CE8C-6ED3-C546-84DE-CBF0ECAD0902}"/>
    <pc:docChg chg="undo custSel addSld delSld modSld sldOrd">
      <pc:chgData name="Jenn Krohn" userId="7aa7b42d-85e1-4ccc-93c0-3fdcb78c5a1b" providerId="ADAL" clId="{7363CE8C-6ED3-C546-84DE-CBF0ECAD0902}" dt="2025-03-12T14:41:59.209" v="2585" actId="20577"/>
      <pc:docMkLst>
        <pc:docMk/>
      </pc:docMkLst>
      <pc:sldChg chg="addSp delSp modSp del mod modClrScheme chgLayout">
        <pc:chgData name="Jenn Krohn" userId="7aa7b42d-85e1-4ccc-93c0-3fdcb78c5a1b" providerId="ADAL" clId="{7363CE8C-6ED3-C546-84DE-CBF0ECAD0902}" dt="2025-02-21T15:22:15.055" v="550" actId="2696"/>
        <pc:sldMkLst>
          <pc:docMk/>
          <pc:sldMk cId="0" sldId="257"/>
        </pc:sldMkLst>
      </pc:sldChg>
      <pc:sldChg chg="modSp mod">
        <pc:chgData name="Jenn Krohn" userId="7aa7b42d-85e1-4ccc-93c0-3fdcb78c5a1b" providerId="ADAL" clId="{7363CE8C-6ED3-C546-84DE-CBF0ECAD0902}" dt="2025-03-12T14:41:59.209" v="2585" actId="20577"/>
        <pc:sldMkLst>
          <pc:docMk/>
          <pc:sldMk cId="3808309878" sldId="261"/>
        </pc:sldMkLst>
      </pc:sldChg>
      <pc:sldChg chg="addSp delSp modSp new mod ord modClrScheme chgLayout">
        <pc:chgData name="Jenn Krohn" userId="7aa7b42d-85e1-4ccc-93c0-3fdcb78c5a1b" providerId="ADAL" clId="{7363CE8C-6ED3-C546-84DE-CBF0ECAD0902}" dt="2025-02-25T14:37:26.545" v="809" actId="108"/>
        <pc:sldMkLst>
          <pc:docMk/>
          <pc:sldMk cId="645561843" sldId="270"/>
        </pc:sldMkLst>
      </pc:sldChg>
      <pc:sldChg chg="addSp delSp modSp new mod modClrScheme chgLayout">
        <pc:chgData name="Jenn Krohn" userId="7aa7b42d-85e1-4ccc-93c0-3fdcb78c5a1b" providerId="ADAL" clId="{7363CE8C-6ED3-C546-84DE-CBF0ECAD0902}" dt="2025-03-11T14:04:25.146" v="1718" actId="1076"/>
        <pc:sldMkLst>
          <pc:docMk/>
          <pc:sldMk cId="818528329" sldId="271"/>
        </pc:sldMkLst>
      </pc:sldChg>
      <pc:sldChg chg="addSp delSp modSp add mod modClrScheme chgLayout">
        <pc:chgData name="Jenn Krohn" userId="7aa7b42d-85e1-4ccc-93c0-3fdcb78c5a1b" providerId="ADAL" clId="{7363CE8C-6ED3-C546-84DE-CBF0ECAD0902}" dt="2025-02-25T14:37:30.131" v="810" actId="108"/>
        <pc:sldMkLst>
          <pc:docMk/>
          <pc:sldMk cId="2346709875" sldId="2061898255"/>
        </pc:sldMkLst>
      </pc:sldChg>
      <pc:sldChg chg="addSp modSp new mod modClrScheme chgLayout">
        <pc:chgData name="Jenn Krohn" userId="7aa7b42d-85e1-4ccc-93c0-3fdcb78c5a1b" providerId="ADAL" clId="{7363CE8C-6ED3-C546-84DE-CBF0ECAD0902}" dt="2025-02-25T14:37:37.296" v="811" actId="108"/>
        <pc:sldMkLst>
          <pc:docMk/>
          <pc:sldMk cId="339261404" sldId="2061898256"/>
        </pc:sldMkLst>
      </pc:sldChg>
      <pc:sldChg chg="addSp delSp modSp new mod">
        <pc:chgData name="Jenn Krohn" userId="7aa7b42d-85e1-4ccc-93c0-3fdcb78c5a1b" providerId="ADAL" clId="{7363CE8C-6ED3-C546-84DE-CBF0ECAD0902}" dt="2025-03-12T14:38:00.527" v="2580" actId="1037"/>
        <pc:sldMkLst>
          <pc:docMk/>
          <pc:sldMk cId="2467642703" sldId="2061898267"/>
        </pc:sldMkLst>
      </pc:sldChg>
      <pc:sldChg chg="add del">
        <pc:chgData name="Jenn Krohn" userId="7aa7b42d-85e1-4ccc-93c0-3fdcb78c5a1b" providerId="ADAL" clId="{7363CE8C-6ED3-C546-84DE-CBF0ECAD0902}" dt="2025-02-21T15:24:31.715" v="592"/>
        <pc:sldMkLst>
          <pc:docMk/>
          <pc:sldMk cId="3474392717" sldId="2147479869"/>
        </pc:sldMkLst>
      </pc:sldChg>
    </pc:docChg>
  </pc:docChgLst>
  <pc:docChgLst>
    <pc:chgData name="Jon Harmon (Contractor)" userId="S::jon.harmon1@gilead.com::bbcc7928-8ab8-4357-9c14-762ed980ad20" providerId="AD" clId="Web-{222F224B-D9D3-C755-CE1F-22E00283C728}"/>
    <pc:docChg chg="addSld delSld modSld">
      <pc:chgData name="Jon Harmon (Contractor)" userId="S::jon.harmon1@gilead.com::bbcc7928-8ab8-4357-9c14-762ed980ad20" providerId="AD" clId="Web-{222F224B-D9D3-C755-CE1F-22E00283C728}" dt="2025-03-13T19:39:00.299" v="272" actId="20577"/>
      <pc:docMkLst>
        <pc:docMk/>
      </pc:docMkLst>
      <pc:sldChg chg="modSp">
        <pc:chgData name="Jon Harmon (Contractor)" userId="S::jon.harmon1@gilead.com::bbcc7928-8ab8-4357-9c14-762ed980ad20" providerId="AD" clId="Web-{222F224B-D9D3-C755-CE1F-22E00283C728}" dt="2025-03-13T17:41:19.833" v="54" actId="20577"/>
        <pc:sldMkLst>
          <pc:docMk/>
          <pc:sldMk cId="3285349493" sldId="2061898270"/>
        </pc:sldMkLst>
      </pc:sldChg>
      <pc:sldChg chg="del">
        <pc:chgData name="Jon Harmon (Contractor)" userId="S::jon.harmon1@gilead.com::bbcc7928-8ab8-4357-9c14-762ed980ad20" providerId="AD" clId="Web-{222F224B-D9D3-C755-CE1F-22E00283C728}" dt="2025-03-13T17:49:11.413" v="168"/>
        <pc:sldMkLst>
          <pc:docMk/>
          <pc:sldMk cId="3515166210" sldId="2061898271"/>
        </pc:sldMkLst>
      </pc:sldChg>
      <pc:sldChg chg="modSp add replId">
        <pc:chgData name="Jon Harmon (Contractor)" userId="S::jon.harmon1@gilead.com::bbcc7928-8ab8-4357-9c14-762ed980ad20" providerId="AD" clId="Web-{222F224B-D9D3-C755-CE1F-22E00283C728}" dt="2025-03-13T17:49:08.663" v="167" actId="20577"/>
        <pc:sldMkLst>
          <pc:docMk/>
          <pc:sldMk cId="1673370853" sldId="2147474592"/>
        </pc:sldMkLst>
      </pc:sldChg>
      <pc:sldChg chg="modSp add replId">
        <pc:chgData name="Jon Harmon (Contractor)" userId="S::jon.harmon1@gilead.com::bbcc7928-8ab8-4357-9c14-762ed980ad20" providerId="AD" clId="Web-{222F224B-D9D3-C755-CE1F-22E00283C728}" dt="2025-03-13T19:39:00.299" v="272" actId="20577"/>
        <pc:sldMkLst>
          <pc:docMk/>
          <pc:sldMk cId="1668781642" sldId="2147474593"/>
        </pc:sldMkLst>
      </pc:sldChg>
    </pc:docChg>
  </pc:docChgLst>
  <pc:docChgLst>
    <pc:chgData name="Jeremy Wildfire" userId="S::jeremy.wildfire@gilead.com::a5e9c79b-82aa-4c95-a302-529348dd9c19" providerId="AD" clId="Web-{026783E8-A680-4CC4-A1EA-179E6C43F747}"/>
    <pc:docChg chg="modSld">
      <pc:chgData name="Jeremy Wildfire" userId="S::jeremy.wildfire@gilead.com::a5e9c79b-82aa-4c95-a302-529348dd9c19" providerId="AD" clId="Web-{026783E8-A680-4CC4-A1EA-179E6C43F747}" dt="2025-03-16T12:27:05.600" v="0" actId="14100"/>
      <pc:docMkLst>
        <pc:docMk/>
      </pc:docMkLst>
      <pc:sldChg chg="modSp">
        <pc:chgData name="Jeremy Wildfire" userId="S::jeremy.wildfire@gilead.com::a5e9c79b-82aa-4c95-a302-529348dd9c19" providerId="AD" clId="Web-{026783E8-A680-4CC4-A1EA-179E6C43F747}" dt="2025-03-16T12:27:05.600" v="0" actId="14100"/>
        <pc:sldMkLst>
          <pc:docMk/>
          <pc:sldMk cId="0" sldId="256"/>
        </pc:sldMkLst>
        <pc:spChg chg="mod">
          <ac:chgData name="Jeremy Wildfire" userId="S::jeremy.wildfire@gilead.com::a5e9c79b-82aa-4c95-a302-529348dd9c19" providerId="AD" clId="Web-{026783E8-A680-4CC4-A1EA-179E6C43F747}" dt="2025-03-16T12:27:05.600" v="0" actId="14100"/>
          <ac:spMkLst>
            <pc:docMk/>
            <pc:sldMk cId="0" sldId="256"/>
            <ac:spMk id="56" creationId="{00000000-0000-0000-0000-000000000000}"/>
          </ac:spMkLst>
        </pc:spChg>
      </pc:sldChg>
    </pc:docChg>
  </pc:docChgLst>
  <pc:docChgLst>
    <pc:chgData name="Jeremy Wildfire" userId="a5e9c79b-82aa-4c95-a302-529348dd9c19" providerId="ADAL" clId="{085C4EE2-D3FA-C64F-B434-0B43E733B61E}"/>
    <pc:docChg chg="undo custSel addSld delSld modSld sldOrd">
      <pc:chgData name="Jeremy Wildfire" userId="a5e9c79b-82aa-4c95-a302-529348dd9c19" providerId="ADAL" clId="{085C4EE2-D3FA-C64F-B434-0B43E733B61E}" dt="2025-03-18T14:04:21.590" v="1114" actId="14100"/>
      <pc:docMkLst>
        <pc:docMk/>
      </pc:docMkLst>
      <pc:sldChg chg="addSp modSp mod">
        <pc:chgData name="Jeremy Wildfire" userId="a5e9c79b-82aa-4c95-a302-529348dd9c19" providerId="ADAL" clId="{085C4EE2-D3FA-C64F-B434-0B43E733B61E}" dt="2025-03-18T14:04:21.590" v="1114" actId="14100"/>
        <pc:sldMkLst>
          <pc:docMk/>
          <pc:sldMk cId="0" sldId="256"/>
        </pc:sldMkLst>
        <pc:spChg chg="add mod">
          <ac:chgData name="Jeremy Wildfire" userId="a5e9c79b-82aa-4c95-a302-529348dd9c19" providerId="ADAL" clId="{085C4EE2-D3FA-C64F-B434-0B43E733B61E}" dt="2025-03-18T14:04:21.590" v="1114" actId="14100"/>
          <ac:spMkLst>
            <pc:docMk/>
            <pc:sldMk cId="0" sldId="256"/>
            <ac:spMk id="2" creationId="{B38AB4E7-D0D1-042A-DA15-0F7B93BA498B}"/>
          </ac:spMkLst>
        </pc:spChg>
        <pc:picChg chg="add mod">
          <ac:chgData name="Jeremy Wildfire" userId="a5e9c79b-82aa-4c95-a302-529348dd9c19" providerId="ADAL" clId="{085C4EE2-D3FA-C64F-B434-0B43E733B61E}" dt="2025-03-18T14:03:09.168" v="1061" actId="1076"/>
          <ac:picMkLst>
            <pc:docMk/>
            <pc:sldMk cId="0" sldId="256"/>
            <ac:picMk id="4098" creationId="{34B54F91-36E2-35DD-8DA3-B2285BCF0BDB}"/>
          </ac:picMkLst>
        </pc:picChg>
      </pc:sldChg>
      <pc:sldChg chg="modSp del mod">
        <pc:chgData name="Jeremy Wildfire" userId="a5e9c79b-82aa-4c95-a302-529348dd9c19" providerId="ADAL" clId="{085C4EE2-D3FA-C64F-B434-0B43E733B61E}" dt="2025-03-17T12:50:21.450" v="1052" actId="2696"/>
        <pc:sldMkLst>
          <pc:docMk/>
          <pc:sldMk cId="2792071990" sldId="259"/>
        </pc:sldMkLst>
      </pc:sldChg>
      <pc:sldChg chg="del">
        <pc:chgData name="Jeremy Wildfire" userId="a5e9c79b-82aa-4c95-a302-529348dd9c19" providerId="ADAL" clId="{085C4EE2-D3FA-C64F-B434-0B43E733B61E}" dt="2025-03-06T14:07:14.636" v="1" actId="2696"/>
        <pc:sldMkLst>
          <pc:docMk/>
          <pc:sldMk cId="1434799327" sldId="263"/>
        </pc:sldMkLst>
      </pc:sldChg>
      <pc:sldChg chg="addSp delSp modSp add del mod ord">
        <pc:chgData name="Jeremy Wildfire" userId="a5e9c79b-82aa-4c95-a302-529348dd9c19" providerId="ADAL" clId="{085C4EE2-D3FA-C64F-B434-0B43E733B61E}" dt="2025-03-17T12:51:07.270" v="1053" actId="2696"/>
        <pc:sldMkLst>
          <pc:docMk/>
          <pc:sldMk cId="3272994043" sldId="291"/>
        </pc:sldMkLst>
      </pc:sldChg>
      <pc:sldChg chg="addSp delSp modSp mod">
        <pc:chgData name="Jeremy Wildfire" userId="a5e9c79b-82aa-4c95-a302-529348dd9c19" providerId="ADAL" clId="{085C4EE2-D3FA-C64F-B434-0B43E733B61E}" dt="2025-03-06T14:49:46.823" v="420" actId="1076"/>
        <pc:sldMkLst>
          <pc:docMk/>
          <pc:sldMk cId="3095567473" sldId="2061898273"/>
        </pc:sldMkLst>
      </pc:sldChg>
      <pc:sldChg chg="addSp add setBg modNotes">
        <pc:chgData name="Jeremy Wildfire" userId="a5e9c79b-82aa-4c95-a302-529348dd9c19" providerId="ADAL" clId="{085C4EE2-D3FA-C64F-B434-0B43E733B61E}" dt="2025-03-18T14:01:39.097" v="1054"/>
        <pc:sldMkLst>
          <pc:docMk/>
          <pc:sldMk cId="2048686990" sldId="2147474573"/>
        </pc:sldMkLst>
      </pc:sldChg>
      <pc:sldChg chg="modSp add mod">
        <pc:chgData name="Jeremy Wildfire" userId="a5e9c79b-82aa-4c95-a302-529348dd9c19" providerId="ADAL" clId="{085C4EE2-D3FA-C64F-B434-0B43E733B61E}" dt="2025-03-06T14:13:18.672" v="5" actId="14100"/>
        <pc:sldMkLst>
          <pc:docMk/>
          <pc:sldMk cId="3468420896" sldId="2147474584"/>
        </pc:sldMkLst>
      </pc:sldChg>
      <pc:sldChg chg="addSp delSp modSp new mod">
        <pc:chgData name="Jeremy Wildfire" userId="a5e9c79b-82aa-4c95-a302-529348dd9c19" providerId="ADAL" clId="{085C4EE2-D3FA-C64F-B434-0B43E733B61E}" dt="2025-03-06T14:34:14.259" v="74" actId="1076"/>
        <pc:sldMkLst>
          <pc:docMk/>
          <pc:sldMk cId="3275326160" sldId="2147474585"/>
        </pc:sldMkLst>
      </pc:sldChg>
      <pc:sldChg chg="delSp modSp add del mod">
        <pc:chgData name="Jeremy Wildfire" userId="a5e9c79b-82aa-4c95-a302-529348dd9c19" providerId="ADAL" clId="{085C4EE2-D3FA-C64F-B434-0B43E733B61E}" dt="2025-03-06T14:50:32.544" v="422" actId="2696"/>
        <pc:sldMkLst>
          <pc:docMk/>
          <pc:sldMk cId="2350421483" sldId="2147474586"/>
        </pc:sldMkLst>
      </pc:sldChg>
      <pc:sldChg chg="addSp delSp modSp new mod">
        <pc:chgData name="Jeremy Wildfire" userId="a5e9c79b-82aa-4c95-a302-529348dd9c19" providerId="ADAL" clId="{085C4EE2-D3FA-C64F-B434-0B43E733B61E}" dt="2025-03-06T14:52:16.859" v="434" actId="1076"/>
        <pc:sldMkLst>
          <pc:docMk/>
          <pc:sldMk cId="1569404343" sldId="2147474587"/>
        </pc:sldMkLst>
      </pc:sldChg>
      <pc:sldChg chg="addSp modSp new del mod">
        <pc:chgData name="Jeremy Wildfire" userId="a5e9c79b-82aa-4c95-a302-529348dd9c19" providerId="ADAL" clId="{085C4EE2-D3FA-C64F-B434-0B43E733B61E}" dt="2025-03-13T19:37:40.842" v="537" actId="2696"/>
        <pc:sldMkLst>
          <pc:docMk/>
          <pc:sldMk cId="370515912" sldId="2147474588"/>
        </pc:sldMkLst>
      </pc:sldChg>
      <pc:sldChg chg="modSp new mod">
        <pc:chgData name="Jeremy Wildfire" userId="a5e9c79b-82aa-4c95-a302-529348dd9c19" providerId="ADAL" clId="{085C4EE2-D3FA-C64F-B434-0B43E733B61E}" dt="2025-03-17T12:36:25.976" v="1050" actId="20577"/>
        <pc:sldMkLst>
          <pc:docMk/>
          <pc:sldMk cId="3862484186" sldId="2147474588"/>
        </pc:sldMkLst>
      </pc:sldChg>
      <pc:sldChg chg="addSp new">
        <pc:chgData name="Jeremy Wildfire" userId="a5e9c79b-82aa-4c95-a302-529348dd9c19" providerId="ADAL" clId="{085C4EE2-D3FA-C64F-B434-0B43E733B61E}" dt="2025-03-18T14:01:42.089" v="1056"/>
        <pc:sldMkLst>
          <pc:docMk/>
          <pc:sldMk cId="211029179" sldId="2147474597"/>
        </pc:sldMkLst>
        <pc:picChg chg="add">
          <ac:chgData name="Jeremy Wildfire" userId="a5e9c79b-82aa-4c95-a302-529348dd9c19" providerId="ADAL" clId="{085C4EE2-D3FA-C64F-B434-0B43E733B61E}" dt="2025-03-18T14:01:42.089" v="1056"/>
          <ac:picMkLst>
            <pc:docMk/>
            <pc:sldMk cId="211029179" sldId="2147474597"/>
            <ac:picMk id="2050" creationId="{09EEF30E-5E65-01D5-5113-5237EE4B0EA8}"/>
          </ac:picMkLst>
        </pc:picChg>
      </pc:sldChg>
      <pc:sldChg chg="del">
        <pc:chgData name="Jeremy Wildfire" userId="a5e9c79b-82aa-4c95-a302-529348dd9c19" providerId="ADAL" clId="{085C4EE2-D3FA-C64F-B434-0B43E733B61E}" dt="2025-03-17T12:50:21.436" v="1051" actId="2696"/>
        <pc:sldMkLst>
          <pc:docMk/>
          <pc:sldMk cId="3862484186" sldId="2147474597"/>
        </pc:sldMkLst>
      </pc:sldChg>
      <pc:sldChg chg="addSp new">
        <pc:chgData name="Jeremy Wildfire" userId="a5e9c79b-82aa-4c95-a302-529348dd9c19" providerId="ADAL" clId="{085C4EE2-D3FA-C64F-B434-0B43E733B61E}" dt="2025-03-18T14:01:59.599" v="1058"/>
        <pc:sldMkLst>
          <pc:docMk/>
          <pc:sldMk cId="2865147498" sldId="2147474598"/>
        </pc:sldMkLst>
        <pc:picChg chg="add">
          <ac:chgData name="Jeremy Wildfire" userId="a5e9c79b-82aa-4c95-a302-529348dd9c19" providerId="ADAL" clId="{085C4EE2-D3FA-C64F-B434-0B43E733B61E}" dt="2025-03-18T14:01:59.599" v="1058"/>
          <ac:picMkLst>
            <pc:docMk/>
            <pc:sldMk cId="2865147498" sldId="2147474598"/>
            <ac:picMk id="3074" creationId="{1D3D1CA8-C694-41CC-CF4F-79E556535CB4}"/>
          </ac:picMkLst>
        </pc:picChg>
      </pc:sldChg>
    </pc:docChg>
  </pc:docChgLst>
</pc:chgInfo>
</file>

<file path=ppt/comments/modernComment_7AE61214_1989EB16.xml><?xml version="1.0" encoding="utf-8"?>
<p188:cmLst xmlns:a="http://schemas.openxmlformats.org/drawingml/2006/main" xmlns:r="http://schemas.openxmlformats.org/officeDocument/2006/relationships" xmlns:p188="http://schemas.microsoft.com/office/powerpoint/2018/8/main">
  <p188:cm id="{78043DA8-B11F-4265-A1E0-EFC98E6B6A95}" authorId="{A2BCD6F2-E1CF-7CED-1DDE-72108D4946FF}" created="2025-03-06T18:38:11.694">
    <ac:txMkLst xmlns:ac="http://schemas.microsoft.com/office/drawing/2013/main/command">
      <pc:docMk xmlns:pc="http://schemas.microsoft.com/office/powerpoint/2013/main/command"/>
      <pc:sldMk xmlns:pc="http://schemas.microsoft.com/office/powerpoint/2013/main/command" cId="428469014" sldId="2061898260"/>
      <ac:spMk id="2" creationId="{FA59826F-0C98-255F-D6BF-00EEB12CD9ED}"/>
      <ac:txMk cp="5" len="15">
        <ac:context len="113" hash="572099984"/>
      </ac:txMk>
    </ac:txMkLst>
    <p188:pos x="4387570" y="201505"/>
    <p188:txBody>
      <a:bodyPr/>
      <a:lstStyle/>
      <a:p>
        <a:r>
          <a:rPr lang="en-US"/>
          <a:t>Need to set up environment with all packages installed on a Posit Workbench deployment</a:t>
        </a:r>
      </a:p>
    </p188:txBody>
  </p188:cm>
</p188:cmLst>
</file>

<file path=ppt/comments/modernComment_7AE61216_545B308E.xml><?xml version="1.0" encoding="utf-8"?>
<p188:cmLst xmlns:a="http://schemas.openxmlformats.org/drawingml/2006/main" xmlns:r="http://schemas.openxmlformats.org/officeDocument/2006/relationships" xmlns:p188="http://schemas.microsoft.com/office/powerpoint/2018/8/main">
  <p188:cm id="{F7C5F950-ED57-45F8-8FA6-9500BB59FF7E}" authorId="{A2BCD6F2-E1CF-7CED-1DDE-72108D4946FF}" created="2025-02-25T14:40:25.384">
    <ac:deMkLst xmlns:ac="http://schemas.microsoft.com/office/drawing/2013/main/command">
      <pc:docMk xmlns:pc="http://schemas.microsoft.com/office/powerpoint/2013/main/command"/>
      <pc:sldMk xmlns:pc="http://schemas.microsoft.com/office/powerpoint/2013/main/command" cId="1415262350" sldId="2061898262"/>
      <ac:spMk id="8" creationId="{CBD653B9-730D-2EDA-B4BB-151BCC305CDC}"/>
    </ac:deMkLst>
    <p188:txBody>
      <a:bodyPr/>
      <a:lstStyle/>
      <a:p>
        <a:r>
          <a:rPr lang="en-US"/>
          <a:t>Mention that you'd probably want to run this before SDTM is ready, which entails custom mappings.</a:t>
        </a:r>
      </a:p>
    </p188:txBody>
  </p188:cm>
</p188:cmLst>
</file>

<file path=ppt/comments/modernComment_7AE61218_5CC55CF4.xml><?xml version="1.0" encoding="utf-8"?>
<p188:cmLst xmlns:a="http://schemas.openxmlformats.org/drawingml/2006/main" xmlns:r="http://schemas.openxmlformats.org/officeDocument/2006/relationships" xmlns:p188="http://schemas.microsoft.com/office/powerpoint/2018/8/main">
  <p188:cm id="{BB1B5A04-C109-4A13-B650-C5E2816CEBF9}" authorId="{A2BCD6F2-E1CF-7CED-1DDE-72108D4946FF}" created="2025-02-25T14:41:44.240">
    <ac:deMkLst xmlns:ac="http://schemas.microsoft.com/office/drawing/2013/main/command">
      <pc:docMk xmlns:pc="http://schemas.microsoft.com/office/powerpoint/2013/main/command"/>
      <pc:sldMk xmlns:pc="http://schemas.microsoft.com/office/powerpoint/2013/main/command" cId="1556438260" sldId="2061898264"/>
      <ac:spMk id="12" creationId="{D9D09C64-002E-A5D0-A70B-8F8C5BC6385D}"/>
    </ac:deMkLst>
    <p188:txBody>
      <a:bodyPr/>
      <a:lstStyle/>
      <a:p>
        <a:r>
          <a:rPr lang="en-US"/>
          <a:t>Pull up metric yaml to illustrate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8C939D-9306-0342-9C79-C18A8DD8E517}" type="doc">
      <dgm:prSet loTypeId="urn:microsoft.com/office/officeart/2005/8/layout/vList3" loCatId="" qsTypeId="urn:microsoft.com/office/officeart/2005/8/quickstyle/simple1" qsCatId="simple" csTypeId="urn:microsoft.com/office/officeart/2005/8/colors/accent1_2" csCatId="accent1" phldr="0"/>
      <dgm:spPr/>
    </dgm:pt>
    <dgm:pt modelId="{6782DBD2-0621-214F-88E9-6357A0059BFE}">
      <dgm:prSet phldrT="[Text]" phldr="1"/>
      <dgm:spPr/>
      <dgm:t>
        <a:bodyPr/>
        <a:lstStyle/>
        <a:p>
          <a:endParaRPr lang="en-US"/>
        </a:p>
      </dgm:t>
    </dgm:pt>
    <dgm:pt modelId="{2B002727-C8F5-D846-B070-8A916ECD3104}" type="parTrans" cxnId="{7614733E-49DB-6246-9550-0CCFA44CF7B4}">
      <dgm:prSet/>
      <dgm:spPr/>
      <dgm:t>
        <a:bodyPr/>
        <a:lstStyle/>
        <a:p>
          <a:endParaRPr lang="en-US"/>
        </a:p>
      </dgm:t>
    </dgm:pt>
    <dgm:pt modelId="{0DEA09BF-2E59-5E42-BC64-E7BDFF83C83A}" type="sibTrans" cxnId="{7614733E-49DB-6246-9550-0CCFA44CF7B4}">
      <dgm:prSet/>
      <dgm:spPr/>
      <dgm:t>
        <a:bodyPr/>
        <a:lstStyle/>
        <a:p>
          <a:endParaRPr lang="en-US"/>
        </a:p>
      </dgm:t>
    </dgm:pt>
    <dgm:pt modelId="{B539D758-C496-8540-8732-30F189BE2704}">
      <dgm:prSet phldrT="[Text]" phldr="1"/>
      <dgm:spPr/>
      <dgm:t>
        <a:bodyPr/>
        <a:lstStyle/>
        <a:p>
          <a:endParaRPr lang="en-US"/>
        </a:p>
      </dgm:t>
    </dgm:pt>
    <dgm:pt modelId="{5986FD1C-728A-444A-A039-66AA95422551}" type="parTrans" cxnId="{7407951D-7BE1-5349-90C1-C81FFEFC969C}">
      <dgm:prSet/>
      <dgm:spPr/>
      <dgm:t>
        <a:bodyPr/>
        <a:lstStyle/>
        <a:p>
          <a:endParaRPr lang="en-US"/>
        </a:p>
      </dgm:t>
    </dgm:pt>
    <dgm:pt modelId="{1813AA7F-5E66-C74B-8D24-AEE18D575B53}" type="sibTrans" cxnId="{7407951D-7BE1-5349-90C1-C81FFEFC969C}">
      <dgm:prSet/>
      <dgm:spPr/>
      <dgm:t>
        <a:bodyPr/>
        <a:lstStyle/>
        <a:p>
          <a:endParaRPr lang="en-US"/>
        </a:p>
      </dgm:t>
    </dgm:pt>
    <dgm:pt modelId="{FBC0514B-CECE-A44E-A241-DD52DB387829}">
      <dgm:prSet phldrT="[Text]" phldr="1"/>
      <dgm:spPr/>
      <dgm:t>
        <a:bodyPr/>
        <a:lstStyle/>
        <a:p>
          <a:endParaRPr lang="en-US"/>
        </a:p>
      </dgm:t>
    </dgm:pt>
    <dgm:pt modelId="{A5EC1AB0-C2F5-944D-89FB-23A91E1A2885}" type="parTrans" cxnId="{A43E67AA-F67D-9F4C-AEF3-75D93DE671F9}">
      <dgm:prSet/>
      <dgm:spPr/>
      <dgm:t>
        <a:bodyPr/>
        <a:lstStyle/>
        <a:p>
          <a:endParaRPr lang="en-US"/>
        </a:p>
      </dgm:t>
    </dgm:pt>
    <dgm:pt modelId="{8FC07CC4-48B5-744D-97C8-C30AE362DEC8}" type="sibTrans" cxnId="{A43E67AA-F67D-9F4C-AEF3-75D93DE671F9}">
      <dgm:prSet/>
      <dgm:spPr/>
      <dgm:t>
        <a:bodyPr/>
        <a:lstStyle/>
        <a:p>
          <a:endParaRPr lang="en-US"/>
        </a:p>
      </dgm:t>
    </dgm:pt>
    <dgm:pt modelId="{4CDE28FF-98BD-7D45-B6E5-223CEC79BC73}" type="pres">
      <dgm:prSet presAssocID="{808C939D-9306-0342-9C79-C18A8DD8E517}" presName="linearFlow" presStyleCnt="0">
        <dgm:presLayoutVars>
          <dgm:dir/>
          <dgm:resizeHandles val="exact"/>
        </dgm:presLayoutVars>
      </dgm:prSet>
      <dgm:spPr/>
    </dgm:pt>
    <dgm:pt modelId="{F4C1C73A-3AFA-1343-B0CD-594BD384B988}" type="pres">
      <dgm:prSet presAssocID="{6782DBD2-0621-214F-88E9-6357A0059BFE}" presName="composite" presStyleCnt="0"/>
      <dgm:spPr/>
    </dgm:pt>
    <dgm:pt modelId="{907F2423-0DD0-7C45-90FE-B288F4975433}" type="pres">
      <dgm:prSet presAssocID="{6782DBD2-0621-214F-88E9-6357A0059BFE}" presName="imgShp" presStyleLbl="fgImgPlace1" presStyleIdx="0" presStyleCnt="3"/>
      <dgm:spPr/>
    </dgm:pt>
    <dgm:pt modelId="{1C100120-AB0A-4E4F-9333-E7036CF96C4F}" type="pres">
      <dgm:prSet presAssocID="{6782DBD2-0621-214F-88E9-6357A0059BFE}" presName="txShp" presStyleLbl="node1" presStyleIdx="0" presStyleCnt="3">
        <dgm:presLayoutVars>
          <dgm:bulletEnabled val="1"/>
        </dgm:presLayoutVars>
      </dgm:prSet>
      <dgm:spPr/>
    </dgm:pt>
    <dgm:pt modelId="{C3C16F0E-9DB9-C346-A509-241DF0246810}" type="pres">
      <dgm:prSet presAssocID="{0DEA09BF-2E59-5E42-BC64-E7BDFF83C83A}" presName="spacing" presStyleCnt="0"/>
      <dgm:spPr/>
    </dgm:pt>
    <dgm:pt modelId="{B33A48FE-4B43-694F-8DFE-4B23EF04F62D}" type="pres">
      <dgm:prSet presAssocID="{B539D758-C496-8540-8732-30F189BE2704}" presName="composite" presStyleCnt="0"/>
      <dgm:spPr/>
    </dgm:pt>
    <dgm:pt modelId="{993DA1B6-B1B2-3B40-AD04-D95F142EA3D1}" type="pres">
      <dgm:prSet presAssocID="{B539D758-C496-8540-8732-30F189BE2704}" presName="imgShp" presStyleLbl="fgImgPlace1" presStyleIdx="1" presStyleCnt="3"/>
      <dgm:spPr/>
    </dgm:pt>
    <dgm:pt modelId="{8C1E7ACC-64C2-F243-B426-FE241623C288}" type="pres">
      <dgm:prSet presAssocID="{B539D758-C496-8540-8732-30F189BE2704}" presName="txShp" presStyleLbl="node1" presStyleIdx="1" presStyleCnt="3">
        <dgm:presLayoutVars>
          <dgm:bulletEnabled val="1"/>
        </dgm:presLayoutVars>
      </dgm:prSet>
      <dgm:spPr/>
    </dgm:pt>
    <dgm:pt modelId="{F12622E5-9F0D-394F-8D9C-2FD492D66436}" type="pres">
      <dgm:prSet presAssocID="{1813AA7F-5E66-C74B-8D24-AEE18D575B53}" presName="spacing" presStyleCnt="0"/>
      <dgm:spPr/>
    </dgm:pt>
    <dgm:pt modelId="{4AECD0FE-7150-8041-A89F-02AEC4565A00}" type="pres">
      <dgm:prSet presAssocID="{FBC0514B-CECE-A44E-A241-DD52DB387829}" presName="composite" presStyleCnt="0"/>
      <dgm:spPr/>
    </dgm:pt>
    <dgm:pt modelId="{F2BC3034-1F05-854F-976C-9F3722C9D5F8}" type="pres">
      <dgm:prSet presAssocID="{FBC0514B-CECE-A44E-A241-DD52DB387829}" presName="imgShp" presStyleLbl="fgImgPlace1" presStyleIdx="2" presStyleCnt="3"/>
      <dgm:spPr/>
    </dgm:pt>
    <dgm:pt modelId="{FB82494F-0C18-2F49-A939-712169EF1F2F}" type="pres">
      <dgm:prSet presAssocID="{FBC0514B-CECE-A44E-A241-DD52DB387829}" presName="txShp" presStyleLbl="node1" presStyleIdx="2" presStyleCnt="3">
        <dgm:presLayoutVars>
          <dgm:bulletEnabled val="1"/>
        </dgm:presLayoutVars>
      </dgm:prSet>
      <dgm:spPr/>
    </dgm:pt>
  </dgm:ptLst>
  <dgm:cxnLst>
    <dgm:cxn modelId="{7407951D-7BE1-5349-90C1-C81FFEFC969C}" srcId="{808C939D-9306-0342-9C79-C18A8DD8E517}" destId="{B539D758-C496-8540-8732-30F189BE2704}" srcOrd="1" destOrd="0" parTransId="{5986FD1C-728A-444A-A039-66AA95422551}" sibTransId="{1813AA7F-5E66-C74B-8D24-AEE18D575B53}"/>
    <dgm:cxn modelId="{713C692D-09B5-4448-B20F-9B5CBE28D3AF}" type="presOf" srcId="{B539D758-C496-8540-8732-30F189BE2704}" destId="{8C1E7ACC-64C2-F243-B426-FE241623C288}" srcOrd="0" destOrd="0" presId="urn:microsoft.com/office/officeart/2005/8/layout/vList3"/>
    <dgm:cxn modelId="{7614733E-49DB-6246-9550-0CCFA44CF7B4}" srcId="{808C939D-9306-0342-9C79-C18A8DD8E517}" destId="{6782DBD2-0621-214F-88E9-6357A0059BFE}" srcOrd="0" destOrd="0" parTransId="{2B002727-C8F5-D846-B070-8A916ECD3104}" sibTransId="{0DEA09BF-2E59-5E42-BC64-E7BDFF83C83A}"/>
    <dgm:cxn modelId="{D412497C-197B-8945-BE94-D40A7DBBA082}" type="presOf" srcId="{808C939D-9306-0342-9C79-C18A8DD8E517}" destId="{4CDE28FF-98BD-7D45-B6E5-223CEC79BC73}" srcOrd="0" destOrd="0" presId="urn:microsoft.com/office/officeart/2005/8/layout/vList3"/>
    <dgm:cxn modelId="{9607F27E-7EE0-6746-8B93-E0074DF70BD9}" type="presOf" srcId="{6782DBD2-0621-214F-88E9-6357A0059BFE}" destId="{1C100120-AB0A-4E4F-9333-E7036CF96C4F}" srcOrd="0" destOrd="0" presId="urn:microsoft.com/office/officeart/2005/8/layout/vList3"/>
    <dgm:cxn modelId="{16E321A0-BBF7-9246-BEE1-92F49353C129}" type="presOf" srcId="{FBC0514B-CECE-A44E-A241-DD52DB387829}" destId="{FB82494F-0C18-2F49-A939-712169EF1F2F}" srcOrd="0" destOrd="0" presId="urn:microsoft.com/office/officeart/2005/8/layout/vList3"/>
    <dgm:cxn modelId="{A43E67AA-F67D-9F4C-AEF3-75D93DE671F9}" srcId="{808C939D-9306-0342-9C79-C18A8DD8E517}" destId="{FBC0514B-CECE-A44E-A241-DD52DB387829}" srcOrd="2" destOrd="0" parTransId="{A5EC1AB0-C2F5-944D-89FB-23A91E1A2885}" sibTransId="{8FC07CC4-48B5-744D-97C8-C30AE362DEC8}"/>
    <dgm:cxn modelId="{E108C7C0-A3C2-C24D-8B92-307DC680C6C7}" type="presParOf" srcId="{4CDE28FF-98BD-7D45-B6E5-223CEC79BC73}" destId="{F4C1C73A-3AFA-1343-B0CD-594BD384B988}" srcOrd="0" destOrd="0" presId="urn:microsoft.com/office/officeart/2005/8/layout/vList3"/>
    <dgm:cxn modelId="{AA66E44F-F3E4-9749-B01C-519FB1EBA252}" type="presParOf" srcId="{F4C1C73A-3AFA-1343-B0CD-594BD384B988}" destId="{907F2423-0DD0-7C45-90FE-B288F4975433}" srcOrd="0" destOrd="0" presId="urn:microsoft.com/office/officeart/2005/8/layout/vList3"/>
    <dgm:cxn modelId="{503100FD-EBD3-0645-B17E-C624C0923171}" type="presParOf" srcId="{F4C1C73A-3AFA-1343-B0CD-594BD384B988}" destId="{1C100120-AB0A-4E4F-9333-E7036CF96C4F}" srcOrd="1" destOrd="0" presId="urn:microsoft.com/office/officeart/2005/8/layout/vList3"/>
    <dgm:cxn modelId="{1F0E9F17-F21A-CD49-BDA6-93E146DB653B}" type="presParOf" srcId="{4CDE28FF-98BD-7D45-B6E5-223CEC79BC73}" destId="{C3C16F0E-9DB9-C346-A509-241DF0246810}" srcOrd="1" destOrd="0" presId="urn:microsoft.com/office/officeart/2005/8/layout/vList3"/>
    <dgm:cxn modelId="{AF5ED85E-6B67-1343-94E6-0CFD59022278}" type="presParOf" srcId="{4CDE28FF-98BD-7D45-B6E5-223CEC79BC73}" destId="{B33A48FE-4B43-694F-8DFE-4B23EF04F62D}" srcOrd="2" destOrd="0" presId="urn:microsoft.com/office/officeart/2005/8/layout/vList3"/>
    <dgm:cxn modelId="{C937D174-4E02-CB4D-AAA6-DA4D030CE3BE}" type="presParOf" srcId="{B33A48FE-4B43-694F-8DFE-4B23EF04F62D}" destId="{993DA1B6-B1B2-3B40-AD04-D95F142EA3D1}" srcOrd="0" destOrd="0" presId="urn:microsoft.com/office/officeart/2005/8/layout/vList3"/>
    <dgm:cxn modelId="{C2008BA3-A749-6843-B7F5-B21D6BCB696E}" type="presParOf" srcId="{B33A48FE-4B43-694F-8DFE-4B23EF04F62D}" destId="{8C1E7ACC-64C2-F243-B426-FE241623C288}" srcOrd="1" destOrd="0" presId="urn:microsoft.com/office/officeart/2005/8/layout/vList3"/>
    <dgm:cxn modelId="{6E150761-59F1-D845-B524-9DACF0643E1A}" type="presParOf" srcId="{4CDE28FF-98BD-7D45-B6E5-223CEC79BC73}" destId="{F12622E5-9F0D-394F-8D9C-2FD492D66436}" srcOrd="3" destOrd="0" presId="urn:microsoft.com/office/officeart/2005/8/layout/vList3"/>
    <dgm:cxn modelId="{3711A2C9-783C-1542-945D-DB223AB88DB2}" type="presParOf" srcId="{4CDE28FF-98BD-7D45-B6E5-223CEC79BC73}" destId="{4AECD0FE-7150-8041-A89F-02AEC4565A00}" srcOrd="4" destOrd="0" presId="urn:microsoft.com/office/officeart/2005/8/layout/vList3"/>
    <dgm:cxn modelId="{5336F0B7-B471-7A42-92C2-C779063E4DFA}" type="presParOf" srcId="{4AECD0FE-7150-8041-A89F-02AEC4565A00}" destId="{F2BC3034-1F05-854F-976C-9F3722C9D5F8}" srcOrd="0" destOrd="0" presId="urn:microsoft.com/office/officeart/2005/8/layout/vList3"/>
    <dgm:cxn modelId="{9FC5E777-7343-4240-BD0A-0A0292F94EF2}" type="presParOf" srcId="{4AECD0FE-7150-8041-A89F-02AEC4565A00}" destId="{FB82494F-0C18-2F49-A939-712169EF1F2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94252D-1510-C340-87E3-7FF9B58E0919}"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CB2B43FF-3182-D64E-986A-BC80C4EC59D6}">
      <dgm:prSet phldrT="[Text]"/>
      <dgm:spPr/>
      <dgm:t>
        <a:bodyPr/>
        <a:lstStyle/>
        <a:p>
          <a:r>
            <a:rPr lang="en-US"/>
            <a:t>Package Developers</a:t>
          </a:r>
        </a:p>
      </dgm:t>
    </dgm:pt>
    <dgm:pt modelId="{BE21C848-B660-F74A-B6A2-014B6E6EBF0F}" type="parTrans" cxnId="{EA978997-0920-224C-963E-0407E51C3D22}">
      <dgm:prSet/>
      <dgm:spPr/>
      <dgm:t>
        <a:bodyPr/>
        <a:lstStyle/>
        <a:p>
          <a:endParaRPr lang="en-US"/>
        </a:p>
      </dgm:t>
    </dgm:pt>
    <dgm:pt modelId="{7A7636C4-5AF0-B14B-B7D2-EFD1AAFA73B7}" type="sibTrans" cxnId="{EA978997-0920-224C-963E-0407E51C3D22}">
      <dgm:prSet/>
      <dgm:spPr/>
      <dgm:t>
        <a:bodyPr/>
        <a:lstStyle/>
        <a:p>
          <a:endParaRPr lang="en-US"/>
        </a:p>
      </dgm:t>
    </dgm:pt>
    <dgm:pt modelId="{5839302D-D289-6E40-96BD-E4A16580D716}">
      <dgm:prSet phldrT="[Text]"/>
      <dgm:spPr/>
      <dgm:t>
        <a:bodyPr/>
        <a:lstStyle/>
        <a:p>
          <a:pPr rtl="0"/>
          <a:r>
            <a:rPr lang="en-US"/>
            <a:t>Study Analysts </a:t>
          </a:r>
          <a:r>
            <a:rPr lang="en-US">
              <a:latin typeface="Arial"/>
            </a:rPr>
            <a:t>   </a:t>
          </a:r>
          <a:r>
            <a:rPr lang="en-US"/>
            <a:t>(DM, SP, Bios)</a:t>
          </a:r>
        </a:p>
      </dgm:t>
    </dgm:pt>
    <dgm:pt modelId="{4D745F9F-309C-2D45-BFF5-2566886BB55F}" type="parTrans" cxnId="{347338C5-CFD9-4643-9EBB-4BD295423DFD}">
      <dgm:prSet/>
      <dgm:spPr/>
      <dgm:t>
        <a:bodyPr/>
        <a:lstStyle/>
        <a:p>
          <a:endParaRPr lang="en-US"/>
        </a:p>
      </dgm:t>
    </dgm:pt>
    <dgm:pt modelId="{57968630-1A75-5344-BEAE-5DA3AC376072}" type="sibTrans" cxnId="{347338C5-CFD9-4643-9EBB-4BD295423DFD}">
      <dgm:prSet/>
      <dgm:spPr/>
      <dgm:t>
        <a:bodyPr/>
        <a:lstStyle/>
        <a:p>
          <a:endParaRPr lang="en-US"/>
        </a:p>
      </dgm:t>
    </dgm:pt>
    <dgm:pt modelId="{4CBFD9D2-5AA4-7649-8F0E-CCAB563D16F3}">
      <dgm:prSet phldrT="[Text]"/>
      <dgm:spPr/>
      <dgm:t>
        <a:bodyPr/>
        <a:lstStyle/>
        <a:p>
          <a:r>
            <a:rPr lang="en-US"/>
            <a:t>RBQM / CM team</a:t>
          </a:r>
        </a:p>
      </dgm:t>
    </dgm:pt>
    <dgm:pt modelId="{34E2C837-E899-2048-9B79-2D678F979941}" type="parTrans" cxnId="{D8FF733B-DB1A-8746-BB8F-52189A1C80BF}">
      <dgm:prSet/>
      <dgm:spPr/>
      <dgm:t>
        <a:bodyPr/>
        <a:lstStyle/>
        <a:p>
          <a:endParaRPr lang="en-US"/>
        </a:p>
      </dgm:t>
    </dgm:pt>
    <dgm:pt modelId="{5B3C108F-2E6B-0844-AEC2-4ECB612B1AFA}" type="sibTrans" cxnId="{D8FF733B-DB1A-8746-BB8F-52189A1C80BF}">
      <dgm:prSet/>
      <dgm:spPr/>
      <dgm:t>
        <a:bodyPr/>
        <a:lstStyle/>
        <a:p>
          <a:endParaRPr lang="en-US"/>
        </a:p>
      </dgm:t>
    </dgm:pt>
    <dgm:pt modelId="{94902E6F-17CA-5A40-A555-0B09862A444F}">
      <dgm:prSet phldrT="[Text]"/>
      <dgm:spPr/>
      <dgm:t>
        <a:bodyPr/>
        <a:lstStyle/>
        <a:p>
          <a:r>
            <a:rPr lang="en-US"/>
            <a:t>Study Team</a:t>
          </a:r>
        </a:p>
      </dgm:t>
    </dgm:pt>
    <dgm:pt modelId="{48E5C155-4016-DF47-85AB-2F0166ED150E}" type="parTrans" cxnId="{9442834E-DB1B-A740-BD8E-E77243A39985}">
      <dgm:prSet/>
      <dgm:spPr/>
      <dgm:t>
        <a:bodyPr/>
        <a:lstStyle/>
        <a:p>
          <a:endParaRPr lang="en-US"/>
        </a:p>
      </dgm:t>
    </dgm:pt>
    <dgm:pt modelId="{0D32631C-4BA0-9E4E-A7E5-702EEC2BC525}" type="sibTrans" cxnId="{9442834E-DB1B-A740-BD8E-E77243A39985}">
      <dgm:prSet/>
      <dgm:spPr/>
      <dgm:t>
        <a:bodyPr/>
        <a:lstStyle/>
        <a:p>
          <a:endParaRPr lang="en-US"/>
        </a:p>
      </dgm:t>
    </dgm:pt>
    <dgm:pt modelId="{3888579A-3E22-3149-8DF7-80A08899E9A1}">
      <dgm:prSet phldrT="[Text]"/>
      <dgm:spPr/>
      <dgm:t>
        <a:bodyPr/>
        <a:lstStyle/>
        <a:p>
          <a:r>
            <a:rPr lang="en-US"/>
            <a:t>IT / Quality</a:t>
          </a:r>
        </a:p>
      </dgm:t>
    </dgm:pt>
    <dgm:pt modelId="{5EA79F79-F17C-8349-B574-075D895AFC2C}" type="parTrans" cxnId="{2993A556-0C02-4E48-84FD-E62A67E2DA5A}">
      <dgm:prSet/>
      <dgm:spPr/>
      <dgm:t>
        <a:bodyPr/>
        <a:lstStyle/>
        <a:p>
          <a:endParaRPr lang="en-US"/>
        </a:p>
      </dgm:t>
    </dgm:pt>
    <dgm:pt modelId="{80C0DEC5-CB8B-5D47-8008-31A4CBE670E3}" type="sibTrans" cxnId="{2993A556-0C02-4E48-84FD-E62A67E2DA5A}">
      <dgm:prSet/>
      <dgm:spPr/>
      <dgm:t>
        <a:bodyPr/>
        <a:lstStyle/>
        <a:p>
          <a:endParaRPr lang="en-US"/>
        </a:p>
      </dgm:t>
    </dgm:pt>
    <dgm:pt modelId="{6E1604A1-B210-EC45-9ED8-66D85384FB73}">
      <dgm:prSet phldrT="[Text]"/>
      <dgm:spPr/>
      <dgm:t>
        <a:bodyPr/>
        <a:lstStyle/>
        <a:p>
          <a:r>
            <a:rPr lang="en-US"/>
            <a:t>CRO Partners</a:t>
          </a:r>
        </a:p>
      </dgm:t>
    </dgm:pt>
    <dgm:pt modelId="{C5B03399-B522-F54D-A6F3-40DE184CA4DC}" type="parTrans" cxnId="{0E48D0C3-9224-A44A-98D4-A4769A2CB583}">
      <dgm:prSet/>
      <dgm:spPr/>
      <dgm:t>
        <a:bodyPr/>
        <a:lstStyle/>
        <a:p>
          <a:endParaRPr lang="en-US"/>
        </a:p>
      </dgm:t>
    </dgm:pt>
    <dgm:pt modelId="{D4A7944E-05BC-4847-8590-F71481BECDF4}" type="sibTrans" cxnId="{0E48D0C3-9224-A44A-98D4-A4769A2CB583}">
      <dgm:prSet/>
      <dgm:spPr/>
      <dgm:t>
        <a:bodyPr/>
        <a:lstStyle/>
        <a:p>
          <a:endParaRPr lang="en-US"/>
        </a:p>
      </dgm:t>
    </dgm:pt>
    <dgm:pt modelId="{F2F68E50-6677-AD43-B3F8-E6945020B97D}" type="pres">
      <dgm:prSet presAssocID="{7394252D-1510-C340-87E3-7FF9B58E0919}" presName="cycle" presStyleCnt="0">
        <dgm:presLayoutVars>
          <dgm:dir/>
          <dgm:resizeHandles val="exact"/>
        </dgm:presLayoutVars>
      </dgm:prSet>
      <dgm:spPr/>
    </dgm:pt>
    <dgm:pt modelId="{0C46871C-92AA-6649-963E-C9FBEAB7EFE3}" type="pres">
      <dgm:prSet presAssocID="{CB2B43FF-3182-D64E-986A-BC80C4EC59D6}" presName="node" presStyleLbl="node1" presStyleIdx="0" presStyleCnt="6">
        <dgm:presLayoutVars>
          <dgm:bulletEnabled val="1"/>
        </dgm:presLayoutVars>
      </dgm:prSet>
      <dgm:spPr/>
    </dgm:pt>
    <dgm:pt modelId="{A7BB0624-5E31-9B42-BD2B-1C83D15B5B94}" type="pres">
      <dgm:prSet presAssocID="{CB2B43FF-3182-D64E-986A-BC80C4EC59D6}" presName="spNode" presStyleCnt="0"/>
      <dgm:spPr/>
    </dgm:pt>
    <dgm:pt modelId="{D329A9C9-77B6-A64E-B96F-541AC455BB41}" type="pres">
      <dgm:prSet presAssocID="{7A7636C4-5AF0-B14B-B7D2-EFD1AAFA73B7}" presName="sibTrans" presStyleLbl="sibTrans1D1" presStyleIdx="0" presStyleCnt="6"/>
      <dgm:spPr/>
    </dgm:pt>
    <dgm:pt modelId="{480AE83F-9FC9-7448-BF70-03B071E0B397}" type="pres">
      <dgm:prSet presAssocID="{5839302D-D289-6E40-96BD-E4A16580D716}" presName="node" presStyleLbl="node1" presStyleIdx="1" presStyleCnt="6">
        <dgm:presLayoutVars>
          <dgm:bulletEnabled val="1"/>
        </dgm:presLayoutVars>
      </dgm:prSet>
      <dgm:spPr/>
    </dgm:pt>
    <dgm:pt modelId="{4FED5D0E-268C-234E-9CAF-F59D83A0E89A}" type="pres">
      <dgm:prSet presAssocID="{5839302D-D289-6E40-96BD-E4A16580D716}" presName="spNode" presStyleCnt="0"/>
      <dgm:spPr/>
    </dgm:pt>
    <dgm:pt modelId="{ED45FDD3-05B8-1844-B7EB-FA560AD7516D}" type="pres">
      <dgm:prSet presAssocID="{57968630-1A75-5344-BEAE-5DA3AC376072}" presName="sibTrans" presStyleLbl="sibTrans1D1" presStyleIdx="1" presStyleCnt="6"/>
      <dgm:spPr/>
    </dgm:pt>
    <dgm:pt modelId="{19AD21C1-BAFA-0544-8AD2-2F4FA00C311F}" type="pres">
      <dgm:prSet presAssocID="{4CBFD9D2-5AA4-7649-8F0E-CCAB563D16F3}" presName="node" presStyleLbl="node1" presStyleIdx="2" presStyleCnt="6">
        <dgm:presLayoutVars>
          <dgm:bulletEnabled val="1"/>
        </dgm:presLayoutVars>
      </dgm:prSet>
      <dgm:spPr/>
    </dgm:pt>
    <dgm:pt modelId="{9859F3B6-014A-C948-BFF3-C368172E5403}" type="pres">
      <dgm:prSet presAssocID="{4CBFD9D2-5AA4-7649-8F0E-CCAB563D16F3}" presName="spNode" presStyleCnt="0"/>
      <dgm:spPr/>
    </dgm:pt>
    <dgm:pt modelId="{5AD0D87E-3AE6-DF47-9D44-95B4B5A9B33C}" type="pres">
      <dgm:prSet presAssocID="{5B3C108F-2E6B-0844-AEC2-4ECB612B1AFA}" presName="sibTrans" presStyleLbl="sibTrans1D1" presStyleIdx="2" presStyleCnt="6"/>
      <dgm:spPr/>
    </dgm:pt>
    <dgm:pt modelId="{94B2D388-8D77-F446-BD1C-06BE74B4AD1F}" type="pres">
      <dgm:prSet presAssocID="{94902E6F-17CA-5A40-A555-0B09862A444F}" presName="node" presStyleLbl="node1" presStyleIdx="3" presStyleCnt="6">
        <dgm:presLayoutVars>
          <dgm:bulletEnabled val="1"/>
        </dgm:presLayoutVars>
      </dgm:prSet>
      <dgm:spPr/>
    </dgm:pt>
    <dgm:pt modelId="{6A8AA91A-23FA-1D4D-BA3A-2AEFD42984B8}" type="pres">
      <dgm:prSet presAssocID="{94902E6F-17CA-5A40-A555-0B09862A444F}" presName="spNode" presStyleCnt="0"/>
      <dgm:spPr/>
    </dgm:pt>
    <dgm:pt modelId="{149179F0-EE89-F941-9A2D-0098D6A4C552}" type="pres">
      <dgm:prSet presAssocID="{0D32631C-4BA0-9E4E-A7E5-702EEC2BC525}" presName="sibTrans" presStyleLbl="sibTrans1D1" presStyleIdx="3" presStyleCnt="6"/>
      <dgm:spPr/>
    </dgm:pt>
    <dgm:pt modelId="{4A02902F-B6E0-BA43-8A1C-6E5832920018}" type="pres">
      <dgm:prSet presAssocID="{6E1604A1-B210-EC45-9ED8-66D85384FB73}" presName="node" presStyleLbl="node1" presStyleIdx="4" presStyleCnt="6">
        <dgm:presLayoutVars>
          <dgm:bulletEnabled val="1"/>
        </dgm:presLayoutVars>
      </dgm:prSet>
      <dgm:spPr/>
    </dgm:pt>
    <dgm:pt modelId="{7D714FEA-F1C9-574C-B566-78185E12D5FF}" type="pres">
      <dgm:prSet presAssocID="{6E1604A1-B210-EC45-9ED8-66D85384FB73}" presName="spNode" presStyleCnt="0"/>
      <dgm:spPr/>
    </dgm:pt>
    <dgm:pt modelId="{20ACD4DF-6FC6-8C40-975C-CB04C52B27FC}" type="pres">
      <dgm:prSet presAssocID="{D4A7944E-05BC-4847-8590-F71481BECDF4}" presName="sibTrans" presStyleLbl="sibTrans1D1" presStyleIdx="4" presStyleCnt="6"/>
      <dgm:spPr/>
    </dgm:pt>
    <dgm:pt modelId="{17C04ED9-511C-724E-BDDA-A41E8C47315F}" type="pres">
      <dgm:prSet presAssocID="{3888579A-3E22-3149-8DF7-80A08899E9A1}" presName="node" presStyleLbl="node1" presStyleIdx="5" presStyleCnt="6">
        <dgm:presLayoutVars>
          <dgm:bulletEnabled val="1"/>
        </dgm:presLayoutVars>
      </dgm:prSet>
      <dgm:spPr/>
    </dgm:pt>
    <dgm:pt modelId="{2CB536CD-8561-6747-8787-E59B1ED5F5F8}" type="pres">
      <dgm:prSet presAssocID="{3888579A-3E22-3149-8DF7-80A08899E9A1}" presName="spNode" presStyleCnt="0"/>
      <dgm:spPr/>
    </dgm:pt>
    <dgm:pt modelId="{4B3D3916-0852-C945-B745-E8F728FD8F6B}" type="pres">
      <dgm:prSet presAssocID="{80C0DEC5-CB8B-5D47-8008-31A4CBE670E3}" presName="sibTrans" presStyleLbl="sibTrans1D1" presStyleIdx="5" presStyleCnt="6"/>
      <dgm:spPr/>
    </dgm:pt>
  </dgm:ptLst>
  <dgm:cxnLst>
    <dgm:cxn modelId="{A3420621-3623-BC43-B463-685F44F89D38}" type="presOf" srcId="{94902E6F-17CA-5A40-A555-0B09862A444F}" destId="{94B2D388-8D77-F446-BD1C-06BE74B4AD1F}" srcOrd="0" destOrd="0" presId="urn:microsoft.com/office/officeart/2005/8/layout/cycle6"/>
    <dgm:cxn modelId="{A4D38723-4B3D-CC4A-89A0-7EC32E66AA6E}" type="presOf" srcId="{3888579A-3E22-3149-8DF7-80A08899E9A1}" destId="{17C04ED9-511C-724E-BDDA-A41E8C47315F}" srcOrd="0" destOrd="0" presId="urn:microsoft.com/office/officeart/2005/8/layout/cycle6"/>
    <dgm:cxn modelId="{D8FF733B-DB1A-8746-BB8F-52189A1C80BF}" srcId="{7394252D-1510-C340-87E3-7FF9B58E0919}" destId="{4CBFD9D2-5AA4-7649-8F0E-CCAB563D16F3}" srcOrd="2" destOrd="0" parTransId="{34E2C837-E899-2048-9B79-2D678F979941}" sibTransId="{5B3C108F-2E6B-0844-AEC2-4ECB612B1AFA}"/>
    <dgm:cxn modelId="{F978A14C-9A17-A44F-8A6B-353F6724C903}" type="presOf" srcId="{0D32631C-4BA0-9E4E-A7E5-702EEC2BC525}" destId="{149179F0-EE89-F941-9A2D-0098D6A4C552}" srcOrd="0" destOrd="0" presId="urn:microsoft.com/office/officeart/2005/8/layout/cycle6"/>
    <dgm:cxn modelId="{9442834E-DB1B-A740-BD8E-E77243A39985}" srcId="{7394252D-1510-C340-87E3-7FF9B58E0919}" destId="{94902E6F-17CA-5A40-A555-0B09862A444F}" srcOrd="3" destOrd="0" parTransId="{48E5C155-4016-DF47-85AB-2F0166ED150E}" sibTransId="{0D32631C-4BA0-9E4E-A7E5-702EEC2BC525}"/>
    <dgm:cxn modelId="{2993A556-0C02-4E48-84FD-E62A67E2DA5A}" srcId="{7394252D-1510-C340-87E3-7FF9B58E0919}" destId="{3888579A-3E22-3149-8DF7-80A08899E9A1}" srcOrd="5" destOrd="0" parTransId="{5EA79F79-F17C-8349-B574-075D895AFC2C}" sibTransId="{80C0DEC5-CB8B-5D47-8008-31A4CBE670E3}"/>
    <dgm:cxn modelId="{2F032B59-94F7-6A4C-AC51-D181782D4B20}" type="presOf" srcId="{5B3C108F-2E6B-0844-AEC2-4ECB612B1AFA}" destId="{5AD0D87E-3AE6-DF47-9D44-95B4B5A9B33C}" srcOrd="0" destOrd="0" presId="urn:microsoft.com/office/officeart/2005/8/layout/cycle6"/>
    <dgm:cxn modelId="{9BF72460-303A-024F-92B2-3052A2974E18}" type="presOf" srcId="{7A7636C4-5AF0-B14B-B7D2-EFD1AAFA73B7}" destId="{D329A9C9-77B6-A64E-B96F-541AC455BB41}" srcOrd="0" destOrd="0" presId="urn:microsoft.com/office/officeart/2005/8/layout/cycle6"/>
    <dgm:cxn modelId="{0A800590-E27D-0340-9BE7-056664905348}" type="presOf" srcId="{57968630-1A75-5344-BEAE-5DA3AC376072}" destId="{ED45FDD3-05B8-1844-B7EB-FA560AD7516D}" srcOrd="0" destOrd="0" presId="urn:microsoft.com/office/officeart/2005/8/layout/cycle6"/>
    <dgm:cxn modelId="{53545B92-EF74-F246-817C-0B89EF3F0DA5}" type="presOf" srcId="{4CBFD9D2-5AA4-7649-8F0E-CCAB563D16F3}" destId="{19AD21C1-BAFA-0544-8AD2-2F4FA00C311F}" srcOrd="0" destOrd="0" presId="urn:microsoft.com/office/officeart/2005/8/layout/cycle6"/>
    <dgm:cxn modelId="{EA978997-0920-224C-963E-0407E51C3D22}" srcId="{7394252D-1510-C340-87E3-7FF9B58E0919}" destId="{CB2B43FF-3182-D64E-986A-BC80C4EC59D6}" srcOrd="0" destOrd="0" parTransId="{BE21C848-B660-F74A-B6A2-014B6E6EBF0F}" sibTransId="{7A7636C4-5AF0-B14B-B7D2-EFD1AAFA73B7}"/>
    <dgm:cxn modelId="{17B1C2B2-BAD1-A84C-937B-5BC8C1970DE8}" type="presOf" srcId="{7394252D-1510-C340-87E3-7FF9B58E0919}" destId="{F2F68E50-6677-AD43-B3F8-E6945020B97D}" srcOrd="0" destOrd="0" presId="urn:microsoft.com/office/officeart/2005/8/layout/cycle6"/>
    <dgm:cxn modelId="{B858DDB7-930B-8748-AB55-A14447FEE544}" type="presOf" srcId="{D4A7944E-05BC-4847-8590-F71481BECDF4}" destId="{20ACD4DF-6FC6-8C40-975C-CB04C52B27FC}" srcOrd="0" destOrd="0" presId="urn:microsoft.com/office/officeart/2005/8/layout/cycle6"/>
    <dgm:cxn modelId="{0E48D0C3-9224-A44A-98D4-A4769A2CB583}" srcId="{7394252D-1510-C340-87E3-7FF9B58E0919}" destId="{6E1604A1-B210-EC45-9ED8-66D85384FB73}" srcOrd="4" destOrd="0" parTransId="{C5B03399-B522-F54D-A6F3-40DE184CA4DC}" sibTransId="{D4A7944E-05BC-4847-8590-F71481BECDF4}"/>
    <dgm:cxn modelId="{347338C5-CFD9-4643-9EBB-4BD295423DFD}" srcId="{7394252D-1510-C340-87E3-7FF9B58E0919}" destId="{5839302D-D289-6E40-96BD-E4A16580D716}" srcOrd="1" destOrd="0" parTransId="{4D745F9F-309C-2D45-BFF5-2566886BB55F}" sibTransId="{57968630-1A75-5344-BEAE-5DA3AC376072}"/>
    <dgm:cxn modelId="{42A73CCC-627A-714A-A0D3-9A361737CDC8}" type="presOf" srcId="{CB2B43FF-3182-D64E-986A-BC80C4EC59D6}" destId="{0C46871C-92AA-6649-963E-C9FBEAB7EFE3}" srcOrd="0" destOrd="0" presId="urn:microsoft.com/office/officeart/2005/8/layout/cycle6"/>
    <dgm:cxn modelId="{9D27CED5-207A-3146-935A-1ADD4AF4D772}" type="presOf" srcId="{6E1604A1-B210-EC45-9ED8-66D85384FB73}" destId="{4A02902F-B6E0-BA43-8A1C-6E5832920018}" srcOrd="0" destOrd="0" presId="urn:microsoft.com/office/officeart/2005/8/layout/cycle6"/>
    <dgm:cxn modelId="{5FCA9EE8-D099-E447-900C-1D0EF0F17391}" type="presOf" srcId="{80C0DEC5-CB8B-5D47-8008-31A4CBE670E3}" destId="{4B3D3916-0852-C945-B745-E8F728FD8F6B}" srcOrd="0" destOrd="0" presId="urn:microsoft.com/office/officeart/2005/8/layout/cycle6"/>
    <dgm:cxn modelId="{8C1F9DEB-8F4B-444F-83CD-6588C31B74EB}" type="presOf" srcId="{5839302D-D289-6E40-96BD-E4A16580D716}" destId="{480AE83F-9FC9-7448-BF70-03B071E0B397}" srcOrd="0" destOrd="0" presId="urn:microsoft.com/office/officeart/2005/8/layout/cycle6"/>
    <dgm:cxn modelId="{78A77DF2-157D-824B-A3FD-87BE9D50C328}" type="presParOf" srcId="{F2F68E50-6677-AD43-B3F8-E6945020B97D}" destId="{0C46871C-92AA-6649-963E-C9FBEAB7EFE3}" srcOrd="0" destOrd="0" presId="urn:microsoft.com/office/officeart/2005/8/layout/cycle6"/>
    <dgm:cxn modelId="{059D1DB4-08B1-EB41-8C20-8BF91BEDCE4E}" type="presParOf" srcId="{F2F68E50-6677-AD43-B3F8-E6945020B97D}" destId="{A7BB0624-5E31-9B42-BD2B-1C83D15B5B94}" srcOrd="1" destOrd="0" presId="urn:microsoft.com/office/officeart/2005/8/layout/cycle6"/>
    <dgm:cxn modelId="{D0C49F3B-90AC-CD40-9382-CAEEEF16C47E}" type="presParOf" srcId="{F2F68E50-6677-AD43-B3F8-E6945020B97D}" destId="{D329A9C9-77B6-A64E-B96F-541AC455BB41}" srcOrd="2" destOrd="0" presId="urn:microsoft.com/office/officeart/2005/8/layout/cycle6"/>
    <dgm:cxn modelId="{208E1E10-DFC8-2940-A7F0-CBFD4586E580}" type="presParOf" srcId="{F2F68E50-6677-AD43-B3F8-E6945020B97D}" destId="{480AE83F-9FC9-7448-BF70-03B071E0B397}" srcOrd="3" destOrd="0" presId="urn:microsoft.com/office/officeart/2005/8/layout/cycle6"/>
    <dgm:cxn modelId="{9CBB7A2B-3C8C-F143-932D-6096ABDECD77}" type="presParOf" srcId="{F2F68E50-6677-AD43-B3F8-E6945020B97D}" destId="{4FED5D0E-268C-234E-9CAF-F59D83A0E89A}" srcOrd="4" destOrd="0" presId="urn:microsoft.com/office/officeart/2005/8/layout/cycle6"/>
    <dgm:cxn modelId="{F2EFE6F8-3B10-AC4F-9481-A94808D50234}" type="presParOf" srcId="{F2F68E50-6677-AD43-B3F8-E6945020B97D}" destId="{ED45FDD3-05B8-1844-B7EB-FA560AD7516D}" srcOrd="5" destOrd="0" presId="urn:microsoft.com/office/officeart/2005/8/layout/cycle6"/>
    <dgm:cxn modelId="{F16E38CB-C636-D741-B42B-0D3588FD41B6}" type="presParOf" srcId="{F2F68E50-6677-AD43-B3F8-E6945020B97D}" destId="{19AD21C1-BAFA-0544-8AD2-2F4FA00C311F}" srcOrd="6" destOrd="0" presId="urn:microsoft.com/office/officeart/2005/8/layout/cycle6"/>
    <dgm:cxn modelId="{49511B14-1BCD-9542-A7B2-7341C4217D54}" type="presParOf" srcId="{F2F68E50-6677-AD43-B3F8-E6945020B97D}" destId="{9859F3B6-014A-C948-BFF3-C368172E5403}" srcOrd="7" destOrd="0" presId="urn:microsoft.com/office/officeart/2005/8/layout/cycle6"/>
    <dgm:cxn modelId="{99E950A2-CF21-C243-8566-4CE17C3E772C}" type="presParOf" srcId="{F2F68E50-6677-AD43-B3F8-E6945020B97D}" destId="{5AD0D87E-3AE6-DF47-9D44-95B4B5A9B33C}" srcOrd="8" destOrd="0" presId="urn:microsoft.com/office/officeart/2005/8/layout/cycle6"/>
    <dgm:cxn modelId="{F3CFCD35-5306-4940-8B2A-98700CFACD1D}" type="presParOf" srcId="{F2F68E50-6677-AD43-B3F8-E6945020B97D}" destId="{94B2D388-8D77-F446-BD1C-06BE74B4AD1F}" srcOrd="9" destOrd="0" presId="urn:microsoft.com/office/officeart/2005/8/layout/cycle6"/>
    <dgm:cxn modelId="{85FD88F3-82F7-2947-97DA-51063B834AC3}" type="presParOf" srcId="{F2F68E50-6677-AD43-B3F8-E6945020B97D}" destId="{6A8AA91A-23FA-1D4D-BA3A-2AEFD42984B8}" srcOrd="10" destOrd="0" presId="urn:microsoft.com/office/officeart/2005/8/layout/cycle6"/>
    <dgm:cxn modelId="{91B15FA6-9475-414C-B198-6492164A604A}" type="presParOf" srcId="{F2F68E50-6677-AD43-B3F8-E6945020B97D}" destId="{149179F0-EE89-F941-9A2D-0098D6A4C552}" srcOrd="11" destOrd="0" presId="urn:microsoft.com/office/officeart/2005/8/layout/cycle6"/>
    <dgm:cxn modelId="{0868CD97-8606-B341-A9BB-6EE33F8647EB}" type="presParOf" srcId="{F2F68E50-6677-AD43-B3F8-E6945020B97D}" destId="{4A02902F-B6E0-BA43-8A1C-6E5832920018}" srcOrd="12" destOrd="0" presId="urn:microsoft.com/office/officeart/2005/8/layout/cycle6"/>
    <dgm:cxn modelId="{FAC2737A-A80C-0743-9093-991EE3F475C7}" type="presParOf" srcId="{F2F68E50-6677-AD43-B3F8-E6945020B97D}" destId="{7D714FEA-F1C9-574C-B566-78185E12D5FF}" srcOrd="13" destOrd="0" presId="urn:microsoft.com/office/officeart/2005/8/layout/cycle6"/>
    <dgm:cxn modelId="{B2165A31-3A01-F647-8201-B20E96FD3B68}" type="presParOf" srcId="{F2F68E50-6677-AD43-B3F8-E6945020B97D}" destId="{20ACD4DF-6FC6-8C40-975C-CB04C52B27FC}" srcOrd="14" destOrd="0" presId="urn:microsoft.com/office/officeart/2005/8/layout/cycle6"/>
    <dgm:cxn modelId="{5557DA97-5AA9-CB43-BF81-72B3958E59CA}" type="presParOf" srcId="{F2F68E50-6677-AD43-B3F8-E6945020B97D}" destId="{17C04ED9-511C-724E-BDDA-A41E8C47315F}" srcOrd="15" destOrd="0" presId="urn:microsoft.com/office/officeart/2005/8/layout/cycle6"/>
    <dgm:cxn modelId="{947FD592-1116-A44D-93B4-D17E54AB9392}" type="presParOf" srcId="{F2F68E50-6677-AD43-B3F8-E6945020B97D}" destId="{2CB536CD-8561-6747-8787-E59B1ED5F5F8}" srcOrd="16" destOrd="0" presId="urn:microsoft.com/office/officeart/2005/8/layout/cycle6"/>
    <dgm:cxn modelId="{1FFAA753-8D78-FF40-B03F-E66EB839C750}" type="presParOf" srcId="{F2F68E50-6677-AD43-B3F8-E6945020B97D}" destId="{4B3D3916-0852-C945-B745-E8F728FD8F6B}" srcOrd="17"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6A6A5B-BE76-4046-B118-F015AA476FBD}"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US"/>
        </a:p>
      </dgm:t>
    </dgm:pt>
    <dgm:pt modelId="{A15C62A3-9747-CF4C-83D6-CC6A6AEFC3DA}">
      <dgm:prSet phldrT="[Text]"/>
      <dgm:spPr/>
      <dgm:t>
        <a:bodyPr/>
        <a:lstStyle/>
        <a:p>
          <a:r>
            <a:rPr lang="en-US"/>
            <a:t>Individual Analyst</a:t>
          </a:r>
        </a:p>
      </dgm:t>
    </dgm:pt>
    <dgm:pt modelId="{FD8691F4-BF6A-0E41-8787-8E09409E965E}" type="parTrans" cxnId="{5D17D90E-3EEA-A145-ABD7-212971823750}">
      <dgm:prSet/>
      <dgm:spPr/>
      <dgm:t>
        <a:bodyPr/>
        <a:lstStyle/>
        <a:p>
          <a:endParaRPr lang="en-US"/>
        </a:p>
      </dgm:t>
    </dgm:pt>
    <dgm:pt modelId="{F9068815-E0D9-DE48-A768-809700EFB9D4}" type="sibTrans" cxnId="{5D17D90E-3EEA-A145-ABD7-212971823750}">
      <dgm:prSet/>
      <dgm:spPr/>
      <dgm:t>
        <a:bodyPr/>
        <a:lstStyle/>
        <a:p>
          <a:endParaRPr lang="en-US"/>
        </a:p>
      </dgm:t>
    </dgm:pt>
    <dgm:pt modelId="{15681201-1978-4D4E-B094-7A03055830A4}">
      <dgm:prSet phldrT="[Text]"/>
      <dgm:spPr/>
      <dgm:t>
        <a:bodyPr/>
        <a:lstStyle/>
        <a:p>
          <a:r>
            <a:rPr lang="en-US"/>
            <a:t>Enterprise Framework</a:t>
          </a:r>
        </a:p>
      </dgm:t>
    </dgm:pt>
    <dgm:pt modelId="{49DE9FC0-9E67-9942-AAC9-E4ACC8BBEB30}" type="parTrans" cxnId="{46E4AEB4-5B2C-F04E-959E-495776051C48}">
      <dgm:prSet/>
      <dgm:spPr/>
      <dgm:t>
        <a:bodyPr/>
        <a:lstStyle/>
        <a:p>
          <a:endParaRPr lang="en-US"/>
        </a:p>
      </dgm:t>
    </dgm:pt>
    <dgm:pt modelId="{600F7678-9317-6949-A680-FEF5A745787D}" type="sibTrans" cxnId="{46E4AEB4-5B2C-F04E-959E-495776051C48}">
      <dgm:prSet/>
      <dgm:spPr/>
      <dgm:t>
        <a:bodyPr/>
        <a:lstStyle/>
        <a:p>
          <a:endParaRPr lang="en-US"/>
        </a:p>
      </dgm:t>
    </dgm:pt>
    <dgm:pt modelId="{BF09D55A-5600-C04F-BBC7-6AEB2C35DA75}" type="pres">
      <dgm:prSet presAssocID="{306A6A5B-BE76-4046-B118-F015AA476FBD}" presName="cycle" presStyleCnt="0">
        <dgm:presLayoutVars>
          <dgm:dir/>
          <dgm:resizeHandles val="exact"/>
        </dgm:presLayoutVars>
      </dgm:prSet>
      <dgm:spPr/>
    </dgm:pt>
    <dgm:pt modelId="{8FBA1741-7F74-F645-AD1C-1F20D3F6E504}" type="pres">
      <dgm:prSet presAssocID="{A15C62A3-9747-CF4C-83D6-CC6A6AEFC3DA}" presName="arrow" presStyleLbl="node1" presStyleIdx="0" presStyleCnt="2">
        <dgm:presLayoutVars>
          <dgm:bulletEnabled val="1"/>
        </dgm:presLayoutVars>
      </dgm:prSet>
      <dgm:spPr/>
    </dgm:pt>
    <dgm:pt modelId="{02DFCC8E-3E55-3F43-BF09-7CF61698C352}" type="pres">
      <dgm:prSet presAssocID="{15681201-1978-4D4E-B094-7A03055830A4}" presName="arrow" presStyleLbl="node1" presStyleIdx="1" presStyleCnt="2">
        <dgm:presLayoutVars>
          <dgm:bulletEnabled val="1"/>
        </dgm:presLayoutVars>
      </dgm:prSet>
      <dgm:spPr/>
    </dgm:pt>
  </dgm:ptLst>
  <dgm:cxnLst>
    <dgm:cxn modelId="{6257F001-28A3-1749-BA38-EE07F7ADCDE8}" type="presOf" srcId="{15681201-1978-4D4E-B094-7A03055830A4}" destId="{02DFCC8E-3E55-3F43-BF09-7CF61698C352}" srcOrd="0" destOrd="0" presId="urn:microsoft.com/office/officeart/2005/8/layout/arrow1"/>
    <dgm:cxn modelId="{5D17D90E-3EEA-A145-ABD7-212971823750}" srcId="{306A6A5B-BE76-4046-B118-F015AA476FBD}" destId="{A15C62A3-9747-CF4C-83D6-CC6A6AEFC3DA}" srcOrd="0" destOrd="0" parTransId="{FD8691F4-BF6A-0E41-8787-8E09409E965E}" sibTransId="{F9068815-E0D9-DE48-A768-809700EFB9D4}"/>
    <dgm:cxn modelId="{22E63837-0500-5F4D-A06A-C2D7E2F117D3}" type="presOf" srcId="{306A6A5B-BE76-4046-B118-F015AA476FBD}" destId="{BF09D55A-5600-C04F-BBC7-6AEB2C35DA75}" srcOrd="0" destOrd="0" presId="urn:microsoft.com/office/officeart/2005/8/layout/arrow1"/>
    <dgm:cxn modelId="{09BA49A1-B4F8-E14D-B675-C3F3DA767E25}" type="presOf" srcId="{A15C62A3-9747-CF4C-83D6-CC6A6AEFC3DA}" destId="{8FBA1741-7F74-F645-AD1C-1F20D3F6E504}" srcOrd="0" destOrd="0" presId="urn:microsoft.com/office/officeart/2005/8/layout/arrow1"/>
    <dgm:cxn modelId="{46E4AEB4-5B2C-F04E-959E-495776051C48}" srcId="{306A6A5B-BE76-4046-B118-F015AA476FBD}" destId="{15681201-1978-4D4E-B094-7A03055830A4}" srcOrd="1" destOrd="0" parTransId="{49DE9FC0-9E67-9942-AAC9-E4ACC8BBEB30}" sibTransId="{600F7678-9317-6949-A680-FEF5A745787D}"/>
    <dgm:cxn modelId="{6897117D-C479-5845-BE6F-6FD8CFCB5231}" type="presParOf" srcId="{BF09D55A-5600-C04F-BBC7-6AEB2C35DA75}" destId="{8FBA1741-7F74-F645-AD1C-1F20D3F6E504}" srcOrd="0" destOrd="0" presId="urn:microsoft.com/office/officeart/2005/8/layout/arrow1"/>
    <dgm:cxn modelId="{28C3DA74-FC52-C242-8B38-46E3447D9645}" type="presParOf" srcId="{BF09D55A-5600-C04F-BBC7-6AEB2C35DA75}" destId="{02DFCC8E-3E55-3F43-BF09-7CF61698C352}"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00120-AB0A-4E4F-9333-E7036CF96C4F}">
      <dsp:nvSpPr>
        <dsp:cNvPr id="0" name=""/>
        <dsp:cNvSpPr/>
      </dsp:nvSpPr>
      <dsp:spPr>
        <a:xfrm rot="10800000">
          <a:off x="2369372" y="4663"/>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4663"/>
        <a:ext cx="5955628" cy="2777490"/>
      </dsp:txXfrm>
    </dsp:sp>
    <dsp:sp modelId="{907F2423-0DD0-7C45-90FE-B288F4975433}">
      <dsp:nvSpPr>
        <dsp:cNvPr id="0" name=""/>
        <dsp:cNvSpPr/>
      </dsp:nvSpPr>
      <dsp:spPr>
        <a:xfrm>
          <a:off x="980627" y="4663"/>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1E7ACC-64C2-F243-B426-FE241623C288}">
      <dsp:nvSpPr>
        <dsp:cNvPr id="0" name=""/>
        <dsp:cNvSpPr/>
      </dsp:nvSpPr>
      <dsp:spPr>
        <a:xfrm rot="10800000">
          <a:off x="2369372" y="3611254"/>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3611254"/>
        <a:ext cx="5955628" cy="2777490"/>
      </dsp:txXfrm>
    </dsp:sp>
    <dsp:sp modelId="{993DA1B6-B1B2-3B40-AD04-D95F142EA3D1}">
      <dsp:nvSpPr>
        <dsp:cNvPr id="0" name=""/>
        <dsp:cNvSpPr/>
      </dsp:nvSpPr>
      <dsp:spPr>
        <a:xfrm>
          <a:off x="980627" y="3611254"/>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82494F-0C18-2F49-A939-712169EF1F2F}">
      <dsp:nvSpPr>
        <dsp:cNvPr id="0" name=""/>
        <dsp:cNvSpPr/>
      </dsp:nvSpPr>
      <dsp:spPr>
        <a:xfrm rot="10800000">
          <a:off x="2369372" y="7217846"/>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7217846"/>
        <a:ext cx="5955628" cy="2777490"/>
      </dsp:txXfrm>
    </dsp:sp>
    <dsp:sp modelId="{F2BC3034-1F05-854F-976C-9F3722C9D5F8}">
      <dsp:nvSpPr>
        <dsp:cNvPr id="0" name=""/>
        <dsp:cNvSpPr/>
      </dsp:nvSpPr>
      <dsp:spPr>
        <a:xfrm>
          <a:off x="980627" y="7217846"/>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871C-92AA-6649-963E-C9FBEAB7EFE3}">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Package Developers</a:t>
          </a:r>
        </a:p>
      </dsp:txBody>
      <dsp:txXfrm>
        <a:off x="3381021" y="48899"/>
        <a:ext cx="1365957" cy="855477"/>
      </dsp:txXfrm>
    </dsp:sp>
    <dsp:sp modelId="{D329A9C9-77B6-A64E-B96F-541AC455BB41}">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0AE83F-9FC9-7448-BF70-03B071E0B397}">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Study Analysts </a:t>
          </a:r>
          <a:r>
            <a:rPr lang="en-US" sz="1500" kern="1200">
              <a:latin typeface="Arial"/>
            </a:rPr>
            <a:t>   </a:t>
          </a:r>
          <a:r>
            <a:rPr lang="en-US" sz="1500" kern="1200"/>
            <a:t>(DM, SP, Bios)</a:t>
          </a:r>
        </a:p>
      </dsp:txBody>
      <dsp:txXfrm>
        <a:off x="5314591" y="1165247"/>
        <a:ext cx="1365957" cy="855477"/>
      </dsp:txXfrm>
    </dsp:sp>
    <dsp:sp modelId="{ED45FDD3-05B8-1844-B7EB-FA560AD7516D}">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AD21C1-BAFA-0544-8AD2-2F4FA00C311F}">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RBQM / CM team</a:t>
          </a:r>
        </a:p>
      </dsp:txBody>
      <dsp:txXfrm>
        <a:off x="5314591" y="3397942"/>
        <a:ext cx="1365957" cy="855477"/>
      </dsp:txXfrm>
    </dsp:sp>
    <dsp:sp modelId="{5AD0D87E-3AE6-DF47-9D44-95B4B5A9B33C}">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B2D388-8D77-F446-BD1C-06BE74B4AD1F}">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Study Team</a:t>
          </a:r>
        </a:p>
      </dsp:txBody>
      <dsp:txXfrm>
        <a:off x="3381021" y="4514289"/>
        <a:ext cx="1365957" cy="855477"/>
      </dsp:txXfrm>
    </dsp:sp>
    <dsp:sp modelId="{149179F0-EE89-F941-9A2D-0098D6A4C552}">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02902F-B6E0-BA43-8A1C-6E5832920018}">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 Partners</a:t>
          </a:r>
        </a:p>
      </dsp:txBody>
      <dsp:txXfrm>
        <a:off x="1447450" y="3397942"/>
        <a:ext cx="1365957" cy="855477"/>
      </dsp:txXfrm>
    </dsp:sp>
    <dsp:sp modelId="{20ACD4DF-6FC6-8C40-975C-CB04C52B27FC}">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7C04ED9-511C-724E-BDDA-A41E8C47315F}">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IT / Quality</a:t>
          </a:r>
        </a:p>
      </dsp:txBody>
      <dsp:txXfrm>
        <a:off x="1447450" y="1165247"/>
        <a:ext cx="1365957" cy="855477"/>
      </dsp:txXfrm>
    </dsp:sp>
    <dsp:sp modelId="{4B3D3916-0852-C945-B745-E8F728FD8F6B}">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A1741-7F74-F645-AD1C-1F20D3F6E504}">
      <dsp:nvSpPr>
        <dsp:cNvPr id="0" name=""/>
        <dsp:cNvSpPr/>
      </dsp:nvSpPr>
      <dsp:spPr>
        <a:xfrm rot="16200000">
          <a:off x="460"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Individual Analyst</a:t>
          </a:r>
        </a:p>
      </dsp:txBody>
      <dsp:txXfrm rot="5400000">
        <a:off x="923872" y="1369007"/>
        <a:ext cx="4353222" cy="2638317"/>
      </dsp:txXfrm>
    </dsp:sp>
    <dsp:sp modelId="{02DFCC8E-3E55-3F43-BF09-7CF61698C352}">
      <dsp:nvSpPr>
        <dsp:cNvPr id="0" name=""/>
        <dsp:cNvSpPr/>
      </dsp:nvSpPr>
      <dsp:spPr>
        <a:xfrm rot="5400000">
          <a:off x="5806542"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Enterprise Framework</a:t>
          </a:r>
        </a:p>
      </dsp:txBody>
      <dsp:txXfrm rot="-5400000">
        <a:off x="5806543" y="1369008"/>
        <a:ext cx="4353222" cy="263831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144504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954759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072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5115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50554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73c09e3ea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573c09e3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78944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7239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803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PH_Notes"/>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7929F333-FACE-DF47-A5BE-6161F3AB7EC8}" type="slidenum">
              <a:rPr lang="en-US" smtClean="0"/>
              <a:t>8</a:t>
            </a:fld>
            <a:endParaRPr lang="en-US"/>
          </a:p>
        </p:txBody>
      </p:sp>
    </p:spTree>
    <p:extLst>
      <p:ext uri="{BB962C8B-B14F-4D97-AF65-F5344CB8AC3E}">
        <p14:creationId xmlns:p14="http://schemas.microsoft.com/office/powerpoint/2010/main" val="3222795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992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5"/>
          </p:nvPr>
        </p:nvSpPr>
        <p:spPr/>
        <p:txBody>
          <a:bodyPr/>
          <a:lstStyle/>
          <a:p>
            <a:fld id="{07BF232A-D0AC-9B4F-A822-05618EDB3A67}" type="slidenum">
              <a:rPr lang="en-US" smtClean="0"/>
              <a:t>14</a:t>
            </a:fld>
            <a:endParaRPr lang="en-US"/>
          </a:p>
        </p:txBody>
      </p:sp>
    </p:spTree>
    <p:extLst>
      <p:ext uri="{BB962C8B-B14F-4D97-AF65-F5344CB8AC3E}">
        <p14:creationId xmlns:p14="http://schemas.microsoft.com/office/powerpoint/2010/main" val="2712014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71266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612788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5"/>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 name="Picture 1" descr="A close-up of a logo&#10;&#10;Description automatically generated">
            <a:extLst>
              <a:ext uri="{FF2B5EF4-FFF2-40B4-BE49-F238E27FC236}">
                <a16:creationId xmlns:a16="http://schemas.microsoft.com/office/drawing/2014/main" id="{7A4CE9BE-A4BF-F90F-1428-017CC2B6FB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g2573c09e3ea_0_101"/>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with sub title">
    <p:spTree>
      <p:nvGrpSpPr>
        <p:cNvPr id="1" name="Shape 31"/>
        <p:cNvGrpSpPr/>
        <p:nvPr/>
      </p:nvGrpSpPr>
      <p:grpSpPr>
        <a:xfrm>
          <a:off x="0" y="0"/>
          <a:ext cx="0" cy="0"/>
          <a:chOff x="0" y="0"/>
          <a:chExt cx="0" cy="0"/>
        </a:xfrm>
      </p:grpSpPr>
      <p:sp>
        <p:nvSpPr>
          <p:cNvPr id="32" name="Google Shape;32;g2573c09e3ea_0_104"/>
          <p:cNvSpPr txBox="1">
            <a:spLocks noGrp="1"/>
          </p:cNvSpPr>
          <p:nvPr>
            <p:ph type="body" idx="1"/>
          </p:nvPr>
        </p:nvSpPr>
        <p:spPr>
          <a:xfrm>
            <a:off x="609600" y="1593173"/>
            <a:ext cx="53868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3" name="Google Shape;33;g2573c09e3ea_0_104"/>
          <p:cNvSpPr txBox="1">
            <a:spLocks noGrp="1"/>
          </p:cNvSpPr>
          <p:nvPr>
            <p:ph type="body" idx="2"/>
          </p:nvPr>
        </p:nvSpPr>
        <p:spPr>
          <a:xfrm>
            <a:off x="6193371" y="1593173"/>
            <a:ext cx="53892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4" name="Google Shape;34;g2573c09e3ea_0_104"/>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l" rtl="0">
              <a:lnSpc>
                <a:spcPct val="100000"/>
              </a:lnSpc>
              <a:spcBef>
                <a:spcPts val="0"/>
              </a:spcBef>
              <a:spcAft>
                <a:spcPts val="0"/>
              </a:spcAft>
              <a:buClr>
                <a:schemeClr val="dk1"/>
              </a:buClr>
              <a:buSzPts val="5900"/>
              <a:buFont typeface="Arial"/>
              <a:buNone/>
              <a:defRPr sz="5300" b="0" i="0" u="none" strike="noStrike" cap="none">
                <a:solidFill>
                  <a:schemeClr val="dk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sz="2400"/>
            </a:lvl2pPr>
            <a:lvl3pPr lvl="2" algn="l" rtl="0">
              <a:lnSpc>
                <a:spcPct val="100000"/>
              </a:lnSpc>
              <a:spcBef>
                <a:spcPts val="0"/>
              </a:spcBef>
              <a:spcAft>
                <a:spcPts val="0"/>
              </a:spcAft>
              <a:buSzPts val="1900"/>
              <a:buNone/>
              <a:defRPr sz="2400"/>
            </a:lvl3pPr>
            <a:lvl4pPr lvl="3" algn="l" rtl="0">
              <a:lnSpc>
                <a:spcPct val="100000"/>
              </a:lnSpc>
              <a:spcBef>
                <a:spcPts val="0"/>
              </a:spcBef>
              <a:spcAft>
                <a:spcPts val="0"/>
              </a:spcAft>
              <a:buSzPts val="1900"/>
              <a:buNone/>
              <a:defRPr sz="2400"/>
            </a:lvl4pPr>
            <a:lvl5pPr lvl="4" algn="l" rtl="0">
              <a:lnSpc>
                <a:spcPct val="100000"/>
              </a:lnSpc>
              <a:spcBef>
                <a:spcPts val="0"/>
              </a:spcBef>
              <a:spcAft>
                <a:spcPts val="0"/>
              </a:spcAft>
              <a:buSzPts val="1900"/>
              <a:buNone/>
              <a:defRPr sz="2400"/>
            </a:lvl5pPr>
            <a:lvl6pPr lvl="5" algn="l" rtl="0">
              <a:lnSpc>
                <a:spcPct val="100000"/>
              </a:lnSpc>
              <a:spcBef>
                <a:spcPts val="0"/>
              </a:spcBef>
              <a:spcAft>
                <a:spcPts val="0"/>
              </a:spcAft>
              <a:buSzPts val="1900"/>
              <a:buNone/>
              <a:defRPr sz="2400"/>
            </a:lvl6pPr>
            <a:lvl7pPr lvl="6" algn="l" rtl="0">
              <a:lnSpc>
                <a:spcPct val="100000"/>
              </a:lnSpc>
              <a:spcBef>
                <a:spcPts val="0"/>
              </a:spcBef>
              <a:spcAft>
                <a:spcPts val="0"/>
              </a:spcAft>
              <a:buSzPts val="1900"/>
              <a:buNone/>
              <a:defRPr sz="2400"/>
            </a:lvl7pPr>
            <a:lvl8pPr lvl="7" algn="l" rtl="0">
              <a:lnSpc>
                <a:spcPct val="100000"/>
              </a:lnSpc>
              <a:spcBef>
                <a:spcPts val="0"/>
              </a:spcBef>
              <a:spcAft>
                <a:spcPts val="0"/>
              </a:spcAft>
              <a:buSzPts val="1900"/>
              <a:buNone/>
              <a:defRPr sz="2400"/>
            </a:lvl8pPr>
            <a:lvl9pPr lvl="8" algn="l" rtl="0">
              <a:lnSpc>
                <a:spcPct val="100000"/>
              </a:lnSpc>
              <a:spcBef>
                <a:spcPts val="0"/>
              </a:spcBef>
              <a:spcAft>
                <a:spcPts val="0"/>
              </a:spcAft>
              <a:buSzPts val="1900"/>
              <a:buNone/>
              <a:defRPr sz="2400"/>
            </a:lvl9pPr>
          </a:lstStyle>
          <a:p>
            <a:endParaRPr/>
          </a:p>
        </p:txBody>
      </p:sp>
      <p:sp>
        <p:nvSpPr>
          <p:cNvPr id="35" name="Google Shape;35;g2573c09e3ea_0_104"/>
          <p:cNvSpPr txBox="1">
            <a:spLocks noGrp="1"/>
          </p:cNvSpPr>
          <p:nvPr>
            <p:ph type="body" idx="3"/>
          </p:nvPr>
        </p:nvSpPr>
        <p:spPr>
          <a:xfrm>
            <a:off x="609597" y="2232936"/>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
        <p:nvSpPr>
          <p:cNvPr id="36" name="Google Shape;36;g2573c09e3ea_0_104"/>
          <p:cNvSpPr txBox="1">
            <a:spLocks noGrp="1"/>
          </p:cNvSpPr>
          <p:nvPr>
            <p:ph type="body" idx="4"/>
          </p:nvPr>
        </p:nvSpPr>
        <p:spPr>
          <a:xfrm>
            <a:off x="6203279" y="2242229"/>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7"/>
        <p:cNvGrpSpPr/>
        <p:nvPr/>
      </p:nvGrpSpPr>
      <p:grpSpPr>
        <a:xfrm>
          <a:off x="0" y="0"/>
          <a:ext cx="0" cy="0"/>
          <a:chOff x="0" y="0"/>
          <a:chExt cx="0" cy="0"/>
        </a:xfrm>
      </p:grpSpPr>
      <p:sp>
        <p:nvSpPr>
          <p:cNvPr id="38" name="Google Shape;38;g2573c09e3ea_0_110"/>
          <p:cNvSpPr txBox="1">
            <a:spLocks noGrp="1"/>
          </p:cNvSpPr>
          <p:nvPr>
            <p:ph type="title"/>
          </p:nvPr>
        </p:nvSpPr>
        <p:spPr>
          <a:xfrm>
            <a:off x="174172" y="1593777"/>
            <a:ext cx="4446300" cy="11619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39" name="Google Shape;39;g2573c09e3ea_0_110"/>
          <p:cNvSpPr txBox="1">
            <a:spLocks noGrp="1"/>
          </p:cNvSpPr>
          <p:nvPr>
            <p:ph type="body" idx="1"/>
          </p:nvPr>
        </p:nvSpPr>
        <p:spPr>
          <a:xfrm>
            <a:off x="174172" y="2755831"/>
            <a:ext cx="4446300" cy="38976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
        <p:nvSpPr>
          <p:cNvPr id="40" name="Google Shape;40;g2573c09e3ea_0_110"/>
          <p:cNvSpPr txBox="1">
            <a:spLocks noGrp="1"/>
          </p:cNvSpPr>
          <p:nvPr>
            <p:ph type="body" idx="2"/>
          </p:nvPr>
        </p:nvSpPr>
        <p:spPr>
          <a:xfrm>
            <a:off x="4766732" y="1593775"/>
            <a:ext cx="7251300" cy="50595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
        <p:cNvGrpSpPr/>
        <p:nvPr/>
      </p:nvGrpSpPr>
      <p:grpSpPr>
        <a:xfrm>
          <a:off x="0" y="0"/>
          <a:ext cx="0" cy="0"/>
          <a:chOff x="0" y="0"/>
          <a:chExt cx="0" cy="0"/>
        </a:xfrm>
      </p:grpSpPr>
      <p:sp>
        <p:nvSpPr>
          <p:cNvPr id="42" name="Google Shape;42;g2573c09e3ea_0_114"/>
          <p:cNvSpPr txBox="1">
            <a:spLocks noGrp="1"/>
          </p:cNvSpPr>
          <p:nvPr>
            <p:ph type="title"/>
          </p:nvPr>
        </p:nvSpPr>
        <p:spPr>
          <a:xfrm>
            <a:off x="2389717" y="5474073"/>
            <a:ext cx="7315200" cy="5667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43" name="Google Shape;43;g2573c09e3ea_0_114"/>
          <p:cNvSpPr>
            <a:spLocks noGrp="1"/>
          </p:cNvSpPr>
          <p:nvPr>
            <p:ph type="pic" idx="2"/>
          </p:nvPr>
        </p:nvSpPr>
        <p:spPr>
          <a:xfrm>
            <a:off x="2389717" y="1613988"/>
            <a:ext cx="7315200" cy="3787200"/>
          </a:xfrm>
          <a:prstGeom prst="rect">
            <a:avLst/>
          </a:prstGeom>
          <a:noFill/>
          <a:ln>
            <a:noFill/>
          </a:ln>
        </p:spPr>
      </p:sp>
      <p:sp>
        <p:nvSpPr>
          <p:cNvPr id="44" name="Google Shape;44;g2573c09e3ea_0_114"/>
          <p:cNvSpPr txBox="1">
            <a:spLocks noGrp="1"/>
          </p:cNvSpPr>
          <p:nvPr>
            <p:ph type="body" idx="1"/>
          </p:nvPr>
        </p:nvSpPr>
        <p:spPr>
          <a:xfrm>
            <a:off x="2389717" y="6040812"/>
            <a:ext cx="7315200" cy="6468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A11B6D-85FD-BA46-B0C1-FEA93902B870}"/>
              </a:ext>
            </a:extLst>
          </p:cNvPr>
          <p:cNvSpPr>
            <a:spLocks noGrp="1"/>
          </p:cNvSpPr>
          <p:nvPr>
            <p:ph type="title"/>
          </p:nvPr>
        </p:nvSpPr>
        <p:spPr>
          <a:xfrm>
            <a:off x="447615" y="428595"/>
            <a:ext cx="11269255" cy="485806"/>
          </a:xfrm>
        </p:spPr>
        <p:txBody>
          <a:bodyPr lIns="0" tIns="0" rIns="0" bIns="0" anchor="t" anchorCtr="0"/>
          <a:lstStyle>
            <a:lvl1pPr>
              <a:defRPr b="1" i="0">
                <a:solidFill>
                  <a:schemeClr val="accent1"/>
                </a:solidFill>
                <a:latin typeface="Trebuchet MS" panose="020B0703020202090204" pitchFamily="34" charset="0"/>
                <a:ea typeface="Roboto Light" panose="02000000000000000000" pitchFamily="2" charset="0"/>
                <a:cs typeface="Arial" panose="020B0604020202020204" pitchFamily="34" charset="0"/>
              </a:defRPr>
            </a:lvl1pPr>
          </a:lstStyle>
          <a:p>
            <a:r>
              <a:rPr lang="en-US"/>
              <a:t>Click to edit Master title style</a:t>
            </a:r>
          </a:p>
        </p:txBody>
      </p:sp>
      <p:sp>
        <p:nvSpPr>
          <p:cNvPr id="8" name="Slide Number Placeholder 6">
            <a:extLst>
              <a:ext uri="{FF2B5EF4-FFF2-40B4-BE49-F238E27FC236}">
                <a16:creationId xmlns:a16="http://schemas.microsoft.com/office/drawing/2014/main" id="{F3949077-E0E8-B647-A11F-24C62D2D4087}"/>
              </a:ext>
            </a:extLst>
          </p:cNvPr>
          <p:cNvSpPr txBox="1">
            <a:spLocks/>
          </p:cNvSpPr>
          <p:nvPr userDrawn="1"/>
        </p:nvSpPr>
        <p:spPr>
          <a:xfrm>
            <a:off x="21101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lumMod val="40000"/>
                    <a:lumOff val="60000"/>
                  </a:schemeClr>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EAA09E-D67E-864E-8466-C38E88600C4F}" type="slidenum">
              <a:rPr lang="en-US" smtClean="0"/>
              <a:pPr/>
              <a:t>‹#›</a:t>
            </a:fld>
            <a:endParaRPr lang="en-US"/>
          </a:p>
        </p:txBody>
      </p:sp>
      <p:pic>
        <p:nvPicPr>
          <p:cNvPr id="9" name="Picture 8">
            <a:extLst>
              <a:ext uri="{FF2B5EF4-FFF2-40B4-BE49-F238E27FC236}">
                <a16:creationId xmlns:a16="http://schemas.microsoft.com/office/drawing/2014/main" id="{49B283B9-5D9B-F94B-BF86-B66DD0953C0C}"/>
              </a:ext>
            </a:extLst>
          </p:cNvPr>
          <p:cNvPicPr>
            <a:picLocks noChangeAspect="1"/>
          </p:cNvPicPr>
          <p:nvPr userDrawn="1"/>
        </p:nvPicPr>
        <p:blipFill>
          <a:blip r:embed="rId2"/>
          <a:stretch>
            <a:fillRect/>
          </a:stretch>
        </p:blipFill>
        <p:spPr>
          <a:xfrm>
            <a:off x="11765651" y="6408817"/>
            <a:ext cx="206592" cy="275456"/>
          </a:xfrm>
          <a:prstGeom prst="rect">
            <a:avLst/>
          </a:prstGeom>
        </p:spPr>
      </p:pic>
    </p:spTree>
    <p:extLst>
      <p:ext uri="{BB962C8B-B14F-4D97-AF65-F5344CB8AC3E}">
        <p14:creationId xmlns:p14="http://schemas.microsoft.com/office/powerpoint/2010/main" val="78820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6"/>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 name="Picture 2" descr="A close-up of a logo&#10;&#10;Description automatically generated">
            <a:extLst>
              <a:ext uri="{FF2B5EF4-FFF2-40B4-BE49-F238E27FC236}">
                <a16:creationId xmlns:a16="http://schemas.microsoft.com/office/drawing/2014/main" id="{C2EFC723-3994-EE95-5454-5887BF51B0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7"/>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 name="Picture 1" descr="A close-up of a logo&#10;&#10;Description automatically generated">
            <a:extLst>
              <a:ext uri="{FF2B5EF4-FFF2-40B4-BE49-F238E27FC236}">
                <a16:creationId xmlns:a16="http://schemas.microsoft.com/office/drawing/2014/main" id="{DDBDB691-396E-A29D-A142-8A25FDC7381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10/9/25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859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360330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Presentation Title Slide Opt 1 - Editab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E596CBB-8D38-7551-BE24-7D701336DE0C}"/>
              </a:ext>
            </a:extLst>
          </p:cNvPr>
          <p:cNvSpPr>
            <a:spLocks noGrp="1"/>
          </p:cNvSpPr>
          <p:nvPr>
            <p:ph type="body" sz="quarter" idx="10" hasCustomPrompt="1"/>
          </p:nvPr>
        </p:nvSpPr>
        <p:spPr>
          <a:xfrm>
            <a:off x="297110" y="404113"/>
            <a:ext cx="9297987" cy="581025"/>
          </a:xfrm>
          <a:prstGeom prst="rect">
            <a:avLst/>
          </a:prstGeom>
        </p:spPr>
        <p:txBody>
          <a:bodyPr/>
          <a:lstStyle>
            <a:lvl1pPr marL="0" indent="0">
              <a:buFontTx/>
              <a:buNone/>
              <a:defRPr sz="3400" b="1">
                <a:solidFill>
                  <a:srgbClr val="686375"/>
                </a:solidFill>
              </a:defRPr>
            </a:lvl1pPr>
          </a:lstStyle>
          <a:p>
            <a:pPr lvl="0"/>
            <a:r>
              <a:rPr lang="en-US" dirty="0"/>
              <a:t>Insert slide title here</a:t>
            </a:r>
          </a:p>
        </p:txBody>
      </p:sp>
      <p:sp>
        <p:nvSpPr>
          <p:cNvPr id="5" name="Google Shape;62;gcce1e39801_0_115">
            <a:extLst>
              <a:ext uri="{FF2B5EF4-FFF2-40B4-BE49-F238E27FC236}">
                <a16:creationId xmlns:a16="http://schemas.microsoft.com/office/drawing/2014/main" id="{F96D669A-7D5C-B585-F077-1D7D390E6F02}"/>
              </a:ext>
            </a:extLst>
          </p:cNvPr>
          <p:cNvSpPr txBox="1"/>
          <p:nvPr userDrawn="1"/>
        </p:nvSpPr>
        <p:spPr>
          <a:xfrm>
            <a:off x="11376928" y="6450910"/>
            <a:ext cx="815072" cy="349769"/>
          </a:xfrm>
          <a:prstGeom prst="rect">
            <a:avLst/>
          </a:prstGeom>
          <a:noFill/>
          <a:ln>
            <a:noFill/>
          </a:ln>
        </p:spPr>
        <p:txBody>
          <a:bodyPr spcFirstLastPara="1" wrap="square" lIns="91433" tIns="45700" rIns="91433" bIns="45700" anchor="ctr" anchorCtr="0">
            <a:noAutofit/>
          </a:bodyPr>
          <a:lstStyle/>
          <a:p>
            <a:pPr>
              <a:buClr>
                <a:schemeClr val="lt1"/>
              </a:buClr>
              <a:buSzPts val="225"/>
            </a:pPr>
            <a:fld id="{00000000-1234-1234-1234-123412341234}" type="slidenum">
              <a:rPr lang="en-US" sz="1200">
                <a:solidFill>
                  <a:schemeClr val="bg1"/>
                </a:solidFill>
                <a:latin typeface="Calibri"/>
                <a:ea typeface="Calibri"/>
                <a:cs typeface="Calibri"/>
                <a:sym typeface="Calibri"/>
              </a:rPr>
              <a:pPr>
                <a:buClr>
                  <a:schemeClr val="lt1"/>
                </a:buClr>
                <a:buSzPts val="225"/>
              </a:pPr>
              <a:t>‹#›</a:t>
            </a:fld>
            <a:endParaRPr sz="12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668016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ster">
  <p:cSld name="Master">
    <p:spTree>
      <p:nvGrpSpPr>
        <p:cNvPr id="1" name="Shape 20"/>
        <p:cNvGrpSpPr/>
        <p:nvPr/>
      </p:nvGrpSpPr>
      <p:grpSpPr>
        <a:xfrm>
          <a:off x="0" y="0"/>
          <a:ext cx="0" cy="0"/>
          <a:chOff x="0" y="0"/>
          <a:chExt cx="0" cy="0"/>
        </a:xfrm>
      </p:grpSpPr>
      <p:sp>
        <p:nvSpPr>
          <p:cNvPr id="21" name="Google Shape;21;g2573c09e3ea_0_93"/>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2" name="Google Shape;22;g2573c09e3ea_0_93"/>
          <p:cNvSpPr txBox="1">
            <a:spLocks noGrp="1"/>
          </p:cNvSpPr>
          <p:nvPr>
            <p:ph type="body" idx="1"/>
          </p:nvPr>
        </p:nvSpPr>
        <p:spPr>
          <a:xfrm>
            <a:off x="594732" y="1665817"/>
            <a:ext cx="11379300" cy="48960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7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32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7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4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pic>
        <p:nvPicPr>
          <p:cNvPr id="25" name="Google Shape;25;g2573c09e3ea_0_97" descr="A picture containing text, electronics&#10;&#10;Description automatically generated"/>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26" name="Google Shape;26;g2573c09e3ea_0_97"/>
          <p:cNvSpPr txBox="1">
            <a:spLocks noGrp="1"/>
          </p:cNvSpPr>
          <p:nvPr>
            <p:ph type="ctrTitle"/>
          </p:nvPr>
        </p:nvSpPr>
        <p:spPr>
          <a:xfrm>
            <a:off x="6812535" y="349555"/>
            <a:ext cx="5301900" cy="2292300"/>
          </a:xfrm>
          <a:prstGeom prst="rect">
            <a:avLst/>
          </a:prstGeom>
          <a:noFill/>
          <a:ln>
            <a:noFill/>
          </a:ln>
        </p:spPr>
        <p:txBody>
          <a:bodyPr spcFirstLastPara="1" wrap="square" lIns="121900" tIns="60925" rIns="121900" bIns="60925" anchor="ctr" anchorCtr="0">
            <a:noAutofit/>
          </a:bodyPr>
          <a:lstStyle>
            <a:lvl1pPr lvl="0" algn="ctr" rtl="0">
              <a:lnSpc>
                <a:spcPct val="100000"/>
              </a:lnSpc>
              <a:spcBef>
                <a:spcPts val="0"/>
              </a:spcBef>
              <a:spcAft>
                <a:spcPts val="0"/>
              </a:spcAft>
              <a:buClr>
                <a:schemeClr val="dk1"/>
              </a:buClr>
              <a:buSzPts val="2400"/>
              <a:buNone/>
              <a:defRPr sz="5300">
                <a:solidFill>
                  <a:schemeClr val="lt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7" name="Google Shape;27;g2573c09e3ea_0_97"/>
          <p:cNvSpPr txBox="1">
            <a:spLocks noGrp="1"/>
          </p:cNvSpPr>
          <p:nvPr>
            <p:ph type="subTitle" idx="1"/>
          </p:nvPr>
        </p:nvSpPr>
        <p:spPr>
          <a:xfrm>
            <a:off x="6812533" y="3344023"/>
            <a:ext cx="5301900" cy="1752900"/>
          </a:xfrm>
          <a:prstGeom prst="rect">
            <a:avLst/>
          </a:prstGeom>
          <a:noFill/>
          <a:ln>
            <a:noFill/>
          </a:ln>
        </p:spPr>
        <p:txBody>
          <a:bodyPr spcFirstLastPara="1" wrap="square" lIns="121900" tIns="60925" rIns="121900" bIns="60925" anchor="t" anchorCtr="0">
            <a:noAutofit/>
          </a:bodyPr>
          <a:lstStyle>
            <a:lvl1pPr lvl="0" algn="r" rtl="0">
              <a:lnSpc>
                <a:spcPct val="100000"/>
              </a:lnSpc>
              <a:spcBef>
                <a:spcPts val="600"/>
              </a:spcBef>
              <a:spcAft>
                <a:spcPts val="0"/>
              </a:spcAft>
              <a:buClr>
                <a:srgbClr val="888888"/>
              </a:buClr>
              <a:buSzPts val="4300"/>
              <a:buNone/>
              <a:defRPr sz="3700">
                <a:solidFill>
                  <a:schemeClr val="lt1"/>
                </a:solidFill>
                <a:latin typeface="Helvetica Neue"/>
                <a:ea typeface="Helvetica Neue"/>
                <a:cs typeface="Helvetica Neue"/>
                <a:sym typeface="Helvetica Neue"/>
              </a:defRPr>
            </a:lvl1pPr>
            <a:lvl2pPr lvl="1" algn="ctr" rtl="0">
              <a:lnSpc>
                <a:spcPct val="100000"/>
              </a:lnSpc>
              <a:spcBef>
                <a:spcPts val="600"/>
              </a:spcBef>
              <a:spcAft>
                <a:spcPts val="0"/>
              </a:spcAft>
              <a:buClr>
                <a:srgbClr val="888888"/>
              </a:buClr>
              <a:buSzPts val="3700"/>
              <a:buNone/>
              <a:defRPr>
                <a:solidFill>
                  <a:srgbClr val="888888"/>
                </a:solidFill>
              </a:defRPr>
            </a:lvl2pPr>
            <a:lvl3pPr lvl="2" algn="ctr" rtl="0">
              <a:lnSpc>
                <a:spcPct val="100000"/>
              </a:lnSpc>
              <a:spcBef>
                <a:spcPts val="500"/>
              </a:spcBef>
              <a:spcAft>
                <a:spcPts val="0"/>
              </a:spcAft>
              <a:buClr>
                <a:srgbClr val="888888"/>
              </a:buClr>
              <a:buSzPts val="3200"/>
              <a:buNone/>
              <a:defRPr>
                <a:solidFill>
                  <a:srgbClr val="888888"/>
                </a:solidFill>
              </a:defRPr>
            </a:lvl3pPr>
            <a:lvl4pPr lvl="3" algn="ctr" rtl="0">
              <a:lnSpc>
                <a:spcPct val="100000"/>
              </a:lnSpc>
              <a:spcBef>
                <a:spcPts val="400"/>
              </a:spcBef>
              <a:spcAft>
                <a:spcPts val="0"/>
              </a:spcAft>
              <a:buClr>
                <a:srgbClr val="888888"/>
              </a:buClr>
              <a:buSzPts val="2700"/>
              <a:buNone/>
              <a:defRPr>
                <a:solidFill>
                  <a:srgbClr val="888888"/>
                </a:solidFill>
              </a:defRPr>
            </a:lvl4pPr>
            <a:lvl5pPr lvl="4" algn="ctr" rtl="0">
              <a:lnSpc>
                <a:spcPct val="100000"/>
              </a:lnSpc>
              <a:spcBef>
                <a:spcPts val="400"/>
              </a:spcBef>
              <a:spcAft>
                <a:spcPts val="0"/>
              </a:spcAft>
              <a:buClr>
                <a:srgbClr val="888888"/>
              </a:buClr>
              <a:buSzPts val="2700"/>
              <a:buNone/>
              <a:defRPr>
                <a:solidFill>
                  <a:srgbClr val="888888"/>
                </a:solidFill>
              </a:defRPr>
            </a:lvl5pPr>
            <a:lvl6pPr lvl="5" algn="ctr" rtl="0">
              <a:lnSpc>
                <a:spcPct val="100000"/>
              </a:lnSpc>
              <a:spcBef>
                <a:spcPts val="400"/>
              </a:spcBef>
              <a:spcAft>
                <a:spcPts val="0"/>
              </a:spcAft>
              <a:buClr>
                <a:srgbClr val="888888"/>
              </a:buClr>
              <a:buSzPts val="2700"/>
              <a:buNone/>
              <a:defRPr>
                <a:solidFill>
                  <a:srgbClr val="888888"/>
                </a:solidFill>
              </a:defRPr>
            </a:lvl6pPr>
            <a:lvl7pPr lvl="6" algn="ctr" rtl="0">
              <a:lnSpc>
                <a:spcPct val="100000"/>
              </a:lnSpc>
              <a:spcBef>
                <a:spcPts val="400"/>
              </a:spcBef>
              <a:spcAft>
                <a:spcPts val="0"/>
              </a:spcAft>
              <a:buClr>
                <a:srgbClr val="888888"/>
              </a:buClr>
              <a:buSzPts val="2700"/>
              <a:buNone/>
              <a:defRPr>
                <a:solidFill>
                  <a:srgbClr val="888888"/>
                </a:solidFill>
              </a:defRPr>
            </a:lvl7pPr>
            <a:lvl8pPr lvl="7" algn="ctr" rtl="0">
              <a:lnSpc>
                <a:spcPct val="100000"/>
              </a:lnSpc>
              <a:spcBef>
                <a:spcPts val="400"/>
              </a:spcBef>
              <a:spcAft>
                <a:spcPts val="0"/>
              </a:spcAft>
              <a:buClr>
                <a:srgbClr val="888888"/>
              </a:buClr>
              <a:buSzPts val="2700"/>
              <a:buNone/>
              <a:defRPr>
                <a:solidFill>
                  <a:srgbClr val="888888"/>
                </a:solidFill>
              </a:defRPr>
            </a:lvl8pPr>
            <a:lvl9pPr lvl="8" algn="ctr" rtl="0">
              <a:lnSpc>
                <a:spcPct val="100000"/>
              </a:lnSpc>
              <a:spcBef>
                <a:spcPts val="400"/>
              </a:spcBef>
              <a:spcAft>
                <a:spcPts val="0"/>
              </a:spcAft>
              <a:buClr>
                <a:srgbClr val="888888"/>
              </a:buClr>
              <a:buSzPts val="2700"/>
              <a:buNone/>
              <a:defRPr>
                <a:solidFill>
                  <a:srgbClr val="888888"/>
                </a:solidFil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4.jpe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24C75BE8-60A9-B25D-DE05-FE32DF93D16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4" r:id="rId5"/>
    <p:sldLayoutId id="214748366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sp>
        <p:nvSpPr>
          <p:cNvPr id="16" name="Google Shape;16;g2573c09e3ea_0_88"/>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ctr" rtl="0">
              <a:lnSpc>
                <a:spcPct val="10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17" name="Google Shape;17;g2573c09e3ea_0_88"/>
          <p:cNvSpPr txBox="1">
            <a:spLocks noGrp="1"/>
          </p:cNvSpPr>
          <p:nvPr>
            <p:ph type="body" idx="1"/>
          </p:nvPr>
        </p:nvSpPr>
        <p:spPr>
          <a:xfrm>
            <a:off x="139337" y="1600201"/>
            <a:ext cx="11833500" cy="4995300"/>
          </a:xfrm>
          <a:prstGeom prst="rect">
            <a:avLst/>
          </a:prstGeom>
          <a:noFill/>
          <a:ln>
            <a:noFill/>
          </a:ln>
        </p:spPr>
        <p:txBody>
          <a:bodyPr spcFirstLastPara="1" wrap="square" lIns="121900" tIns="60925" rIns="121900" bIns="60925" anchor="t" anchorCtr="0">
            <a:noAutofit/>
          </a:bodyPr>
          <a:lstStyle>
            <a:lvl1pPr marL="457200" marR="0" lvl="0" indent="-501650" algn="l" rtl="0">
              <a:lnSpc>
                <a:spcPct val="100000"/>
              </a:lnSpc>
              <a:spcBef>
                <a:spcPts val="900"/>
              </a:spcBef>
              <a:spcAft>
                <a:spcPts val="0"/>
              </a:spcAft>
              <a:buClr>
                <a:schemeClr val="dk1"/>
              </a:buClr>
              <a:buSzPts val="4300"/>
              <a:buFont typeface="Arial"/>
              <a:buChar char="•"/>
              <a:defRPr sz="4300" b="0" i="0" u="none" strike="noStrike" cap="none">
                <a:solidFill>
                  <a:schemeClr val="dk1"/>
                </a:solidFill>
                <a:latin typeface="Arial"/>
                <a:ea typeface="Arial"/>
                <a:cs typeface="Arial"/>
                <a:sym typeface="Arial"/>
              </a:defRPr>
            </a:lvl1pPr>
            <a:lvl2pPr marL="914400" marR="0" lvl="1" indent="-463550" algn="l" rtl="0">
              <a:lnSpc>
                <a:spcPct val="100000"/>
              </a:lnSpc>
              <a:spcBef>
                <a:spcPts val="700"/>
              </a:spcBef>
              <a:spcAft>
                <a:spcPts val="0"/>
              </a:spcAft>
              <a:buClr>
                <a:schemeClr val="dk1"/>
              </a:buClr>
              <a:buSzPts val="3700"/>
              <a:buFont typeface="Arial"/>
              <a:buChar char="–"/>
              <a:defRPr sz="3700" b="0" i="0" u="none" strike="noStrike" cap="none">
                <a:solidFill>
                  <a:schemeClr val="dk1"/>
                </a:solidFill>
                <a:latin typeface="Arial"/>
                <a:ea typeface="Arial"/>
                <a:cs typeface="Arial"/>
                <a:sym typeface="Arial"/>
              </a:defRPr>
            </a:lvl2pPr>
            <a:lvl3pPr marL="1371600" marR="0" lvl="2" indent="-431800" algn="l" rtl="0">
              <a:lnSpc>
                <a:spcPct val="100000"/>
              </a:lnSpc>
              <a:spcBef>
                <a:spcPts val="6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4pPr>
            <a:lvl5pPr marL="2286000" marR="0" lvl="4"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pic>
        <p:nvPicPr>
          <p:cNvPr id="18" name="Google Shape;18;g2573c09e3ea_0_88" descr="A close up of a logo&#10;&#10;Description automatically generated"/>
          <p:cNvPicPr preferRelativeResize="0"/>
          <p:nvPr/>
        </p:nvPicPr>
        <p:blipFill rotWithShape="1">
          <a:blip r:embed="rId11">
            <a:alphaModFix/>
          </a:blip>
          <a:srcRect/>
          <a:stretch/>
        </p:blipFill>
        <p:spPr>
          <a:xfrm>
            <a:off x="0" y="50240"/>
            <a:ext cx="1303336" cy="1303336"/>
          </a:xfrm>
          <a:prstGeom prst="rect">
            <a:avLst/>
          </a:prstGeom>
          <a:noFill/>
          <a:ln>
            <a:noFill/>
          </a:ln>
        </p:spPr>
      </p:pic>
      <p:sp>
        <p:nvSpPr>
          <p:cNvPr id="19" name="Google Shape;19;g2573c09e3ea_0_88"/>
          <p:cNvSpPr/>
          <p:nvPr/>
        </p:nvSpPr>
        <p:spPr>
          <a:xfrm>
            <a:off x="0" y="1348059"/>
            <a:ext cx="12192000" cy="147600"/>
          </a:xfrm>
          <a:prstGeom prst="rect">
            <a:avLst/>
          </a:prstGeom>
          <a:gradFill>
            <a:gsLst>
              <a:gs pos="0">
                <a:srgbClr val="2DDBDF"/>
              </a:gs>
              <a:gs pos="100000">
                <a:srgbClr val="0033A0"/>
              </a:gs>
            </a:gsLst>
            <a:path path="circle">
              <a:fillToRect l="50000" t="50000" r="50000" b="50000"/>
            </a:path>
            <a:tileRect/>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pic>
        <p:nvPicPr>
          <p:cNvPr id="2" name="Picture 1" descr="A close-up of a logo&#10;&#10;Description automatically generated">
            <a:extLst>
              <a:ext uri="{FF2B5EF4-FFF2-40B4-BE49-F238E27FC236}">
                <a16:creationId xmlns:a16="http://schemas.microsoft.com/office/drawing/2014/main" id="{04B10C10-FA12-36A1-6BD6-474EA5649C81}"/>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s://gilead-biostats.github.io/gsm.core/"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openxmlformats.org/officeDocument/2006/relationships/hyperlink" Target="https://github.com/OpenRBQM/openRBQM-workshop-EU2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phuse.s3.eu-central-1.amazonaws.com/Archive/2024/Connect/EU/Strasbourg/PRE_AR04.pdf" TargetMode="External"/><Relationship Id="rId10" Type="http://schemas.openxmlformats.org/officeDocument/2006/relationships/image" Target="../media/image32.png"/><Relationship Id="rId4" Type="http://schemas.openxmlformats.org/officeDocument/2006/relationships/hyperlink" Target="https://github.com/IMPALA-Consortium/gsm.simaerep"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posit.cloud/spaces/627310/join?access_code=Ht_i118WHp_wjQ9XGwi-b7fb1bs0y1mbbVO3JyM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lead-biostats.github.io/gsm.core/articles/DataAnalysis.html#case-study---step-by-step-adverse-event-kri"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7AE61216_545B308E.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7AE61218_5CC55CF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microsoft.com/office/2018/10/relationships/comments" Target="../comments/modernComment_7AE61214_1989EB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impala-consortium.or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
          <p:cNvSpPr txBox="1"/>
          <p:nvPr/>
        </p:nvSpPr>
        <p:spPr>
          <a:xfrm>
            <a:off x="291975" y="2091133"/>
            <a:ext cx="8736960" cy="153263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800"/>
              <a:buFont typeface="Arial"/>
              <a:buNone/>
            </a:pPr>
            <a:r>
              <a:rPr lang="en-GB" sz="3600" b="1" i="0">
                <a:solidFill>
                  <a:srgbClr val="000000"/>
                </a:solidFill>
                <a:effectLst/>
                <a:latin typeface="WordVisi_MSFontService"/>
              </a:rPr>
              <a:t>Building Open-Source Tools paired with Central Monitoring Best Practice</a:t>
            </a:r>
            <a:endParaRPr lang="en-US"/>
          </a:p>
        </p:txBody>
      </p:sp>
      <p:sp>
        <p:nvSpPr>
          <p:cNvPr id="57" name="Google Shape;57;p1"/>
          <p:cNvSpPr txBox="1"/>
          <p:nvPr/>
        </p:nvSpPr>
        <p:spPr>
          <a:xfrm>
            <a:off x="291975" y="1160508"/>
            <a:ext cx="8470200"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5400" b="1" i="0">
                <a:solidFill>
                  <a:srgbClr val="000000"/>
                </a:solidFill>
                <a:effectLst/>
                <a:latin typeface="WordVisi_MSFontService"/>
              </a:rPr>
              <a:t>RBQM Workshop </a:t>
            </a:r>
            <a:endParaRPr/>
          </a:p>
        </p:txBody>
      </p:sp>
      <p:sp>
        <p:nvSpPr>
          <p:cNvPr id="58" name="Google Shape;58;p1"/>
          <p:cNvSpPr/>
          <p:nvPr/>
        </p:nvSpPr>
        <p:spPr>
          <a:xfrm>
            <a:off x="165375" y="6329475"/>
            <a:ext cx="2658900" cy="308100"/>
          </a:xfrm>
          <a:prstGeom prst="rect">
            <a:avLst/>
          </a:prstGeom>
          <a:solidFill>
            <a:srgbClr val="4AB7AE"/>
          </a:solidFill>
          <a:ln w="9525" cap="flat" cmpd="sng">
            <a:solidFill>
              <a:srgbClr val="4AB7AE"/>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i="1">
                <a:solidFill>
                  <a:schemeClr val="lt1"/>
                </a:solidFill>
              </a:rPr>
              <a:t>phuse.global/working_groups</a:t>
            </a:r>
            <a:endParaRPr i="1">
              <a:solidFill>
                <a:schemeClr val="lt1"/>
              </a:solidFill>
            </a:endParaRPr>
          </a:p>
        </p:txBody>
      </p:sp>
      <p:sp>
        <p:nvSpPr>
          <p:cNvPr id="5" name="TextBox 4">
            <a:extLst>
              <a:ext uri="{FF2B5EF4-FFF2-40B4-BE49-F238E27FC236}">
                <a16:creationId xmlns:a16="http://schemas.microsoft.com/office/drawing/2014/main" id="{F7B54C5F-94B8-F9B1-5611-D3F72CC84502}"/>
              </a:ext>
            </a:extLst>
          </p:cNvPr>
          <p:cNvSpPr txBox="1"/>
          <p:nvPr/>
        </p:nvSpPr>
        <p:spPr>
          <a:xfrm>
            <a:off x="291975" y="3429000"/>
            <a:ext cx="6113720" cy="1600438"/>
          </a:xfrm>
          <a:prstGeom prst="rect">
            <a:avLst/>
          </a:prstGeom>
          <a:noFill/>
        </p:spPr>
        <p:txBody>
          <a:bodyPr wrap="square" lIns="91440" tIns="45720" rIns="91440" bIns="45720" anchor="t">
            <a:spAutoFit/>
          </a:bodyPr>
          <a:lstStyle/>
          <a:p>
            <a:r>
              <a:rPr lang="en-US" dirty="0"/>
              <a:t>Jeremy Howells, Roche</a:t>
            </a:r>
          </a:p>
          <a:p>
            <a:r>
              <a:rPr lang="en-US" dirty="0"/>
              <a:t>Björn Koneswarakantha, Roche </a:t>
            </a:r>
          </a:p>
          <a:p>
            <a:r>
              <a:rPr lang="en-US" dirty="0"/>
              <a:t>Chris Wells, Roche</a:t>
            </a:r>
          </a:p>
          <a:p>
            <a:r>
              <a:rPr lang="en-US" dirty="0"/>
              <a:t>Mariia </a:t>
            </a:r>
            <a:r>
              <a:rPr lang="en-US" dirty="0" err="1"/>
              <a:t>Lapaeva</a:t>
            </a:r>
            <a:r>
              <a:rPr lang="en-US" dirty="0"/>
              <a:t>, Roche </a:t>
            </a:r>
          </a:p>
          <a:p>
            <a:r>
              <a:rPr lang="en-US" dirty="0"/>
              <a:t>Lawrence Dennison-Hall, Roche</a:t>
            </a:r>
          </a:p>
          <a:p>
            <a:r>
              <a:rPr lang="en-US" dirty="0"/>
              <a:t>Pekka </a:t>
            </a:r>
            <a:r>
              <a:rPr lang="en-US" dirty="0" err="1"/>
              <a:t>Tiikkainen</a:t>
            </a:r>
            <a:r>
              <a:rPr lang="en-US" dirty="0"/>
              <a:t>, Bayer</a:t>
            </a:r>
          </a:p>
          <a:p>
            <a:r>
              <a:rPr lang="en-US" dirty="0"/>
              <a:t>Frederik Collin, Boehringer Ingelheim</a:t>
            </a:r>
          </a:p>
        </p:txBody>
      </p:sp>
      <p:pic>
        <p:nvPicPr>
          <p:cNvPr id="3" name="Picture 2" descr="A close-up of a logo&#10;&#10;Description automatically generated">
            <a:extLst>
              <a:ext uri="{FF2B5EF4-FFF2-40B4-BE49-F238E27FC236}">
                <a16:creationId xmlns:a16="http://schemas.microsoft.com/office/drawing/2014/main" id="{3E26525A-3FE0-73E9-3174-EFE4FB7DC8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77265" y="1183199"/>
            <a:ext cx="2743036" cy="907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84073A3-F344-B351-EC19-B4234954D2A5}"/>
              </a:ext>
            </a:extLst>
          </p:cNvPr>
          <p:cNvGrpSpPr/>
          <p:nvPr/>
        </p:nvGrpSpPr>
        <p:grpSpPr>
          <a:xfrm>
            <a:off x="6096000" y="2756453"/>
            <a:ext cx="6778492" cy="4499113"/>
            <a:chOff x="6316282" y="2756452"/>
            <a:chExt cx="6778492" cy="4499113"/>
          </a:xfrm>
        </p:grpSpPr>
        <p:pic>
          <p:nvPicPr>
            <p:cNvPr id="6" name="Picture 8" descr="Laptop computer with blank transparent screen and background- PNG ...">
              <a:extLst>
                <a:ext uri="{FF2B5EF4-FFF2-40B4-BE49-F238E27FC236}">
                  <a16:creationId xmlns:a16="http://schemas.microsoft.com/office/drawing/2014/main" id="{9B4833D0-1E35-7129-6AC9-71E05FD12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282" y="2756452"/>
              <a:ext cx="6778492" cy="44991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DCC3562-F475-EAED-E438-D0B8B7A0A0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10" b="40945"/>
            <a:stretch/>
          </p:blipFill>
          <p:spPr bwMode="auto">
            <a:xfrm>
              <a:off x="7983357" y="3754278"/>
              <a:ext cx="3432361" cy="2103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92E8D00-7098-C8BD-4B23-772EBA6212B3}"/>
              </a:ext>
            </a:extLst>
          </p:cNvPr>
          <p:cNvGrpSpPr/>
          <p:nvPr/>
        </p:nvGrpSpPr>
        <p:grpSpPr>
          <a:xfrm>
            <a:off x="485320" y="2756453"/>
            <a:ext cx="6778492" cy="4499113"/>
            <a:chOff x="-1177705" y="1848999"/>
            <a:chExt cx="7513502" cy="5009001"/>
          </a:xfrm>
        </p:grpSpPr>
        <p:pic>
          <p:nvPicPr>
            <p:cNvPr id="1032" name="Picture 8" descr="Laptop computer with blank transparent screen and background- PNG ...">
              <a:extLst>
                <a:ext uri="{FF2B5EF4-FFF2-40B4-BE49-F238E27FC236}">
                  <a16:creationId xmlns:a16="http://schemas.microsoft.com/office/drawing/2014/main" id="{D7F6FB67-1047-4572-8F11-98EA4DF76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705" y="1848999"/>
              <a:ext cx="7513502" cy="5009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diatry EMR Software - 1st Providers Choice">
              <a:extLst>
                <a:ext uri="{FF2B5EF4-FFF2-40B4-BE49-F238E27FC236}">
                  <a16:creationId xmlns:a16="http://schemas.microsoft.com/office/drawing/2014/main" id="{EF09433C-97C9-4F6A-592E-434EF83167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8" r="838"/>
            <a:stretch/>
          </p:blipFill>
          <p:spPr bwMode="auto">
            <a:xfrm>
              <a:off x="627055" y="3036671"/>
              <a:ext cx="3863384" cy="221712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8">
            <a:extLst>
              <a:ext uri="{FF2B5EF4-FFF2-40B4-BE49-F238E27FC236}">
                <a16:creationId xmlns:a16="http://schemas.microsoft.com/office/drawing/2014/main" id="{95821002-4A26-4F59-CD38-90C014C80908}"/>
              </a:ext>
            </a:extLst>
          </p:cNvPr>
          <p:cNvSpPr>
            <a:spLocks noGrp="1"/>
          </p:cNvSpPr>
          <p:nvPr>
            <p:ph type="title"/>
          </p:nvPr>
        </p:nvSpPr>
        <p:spPr/>
        <p:txBody>
          <a:bodyPr/>
          <a:lstStyle/>
          <a:p>
            <a:pPr>
              <a:buClr>
                <a:srgbClr val="BBBCBC"/>
              </a:buClr>
              <a:buSzPts val="3600"/>
            </a:pPr>
            <a:r>
              <a:rPr lang="en-US" sz="3600" b="1">
                <a:solidFill>
                  <a:srgbClr val="BBBCBC"/>
                </a:solidFill>
              </a:rPr>
              <a:t>Centralized Monitoring (CM)</a:t>
            </a:r>
          </a:p>
        </p:txBody>
      </p:sp>
      <p:sp>
        <p:nvSpPr>
          <p:cNvPr id="10" name="Text Placeholder 1">
            <a:extLst>
              <a:ext uri="{FF2B5EF4-FFF2-40B4-BE49-F238E27FC236}">
                <a16:creationId xmlns:a16="http://schemas.microsoft.com/office/drawing/2014/main" id="{ECC53696-BD92-2D90-B5A9-741C3846A5C7}"/>
              </a:ext>
            </a:extLst>
          </p:cNvPr>
          <p:cNvSpPr txBox="1">
            <a:spLocks/>
          </p:cNvSpPr>
          <p:nvPr/>
        </p:nvSpPr>
        <p:spPr>
          <a:xfrm>
            <a:off x="353763" y="1600202"/>
            <a:ext cx="11159045" cy="38348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t>Centralized monitoring is a holistic view of the data used to identify trends, patterns, unusual variation in the data (aligned with ICH)</a:t>
            </a:r>
          </a:p>
          <a:p>
            <a:pPr marL="285750" indent="-285750">
              <a:buFont typeface="Arial" panose="020B0604020202020204" pitchFamily="34" charset="0"/>
              <a:buChar char="•"/>
            </a:pPr>
            <a:r>
              <a:rPr lang="en-US"/>
              <a:t>This is a vantage point that operations teams do not have </a:t>
            </a:r>
          </a:p>
          <a:p>
            <a:pPr marL="285750" indent="-285750">
              <a:buFont typeface="Arial" panose="020B0604020202020204" pitchFamily="34" charset="0"/>
              <a:buChar char="•"/>
            </a:pPr>
            <a:r>
              <a:rPr lang="en-US"/>
              <a:t>Helps operations teams target specific process risks at the study, region, country, or site level</a:t>
            </a:r>
          </a:p>
          <a:p>
            <a:pPr marL="285750" indent="-285750">
              <a:buFont typeface="Arial" panose="020B0604020202020204" pitchFamily="34" charset="0"/>
              <a:buChar char="•"/>
            </a:pPr>
            <a:r>
              <a:rPr lang="en-US"/>
              <a:t>Should focus primarily on the CtQ factors identified for the study</a:t>
            </a:r>
          </a:p>
          <a:p>
            <a:pPr marL="285750" indent="-285750">
              <a:buFont typeface="Arial" panose="020B0604020202020204" pitchFamily="34" charset="0"/>
              <a:buChar char="•"/>
            </a:pPr>
            <a:endParaRPr lang="en-US"/>
          </a:p>
        </p:txBody>
      </p:sp>
      <p:pic>
        <p:nvPicPr>
          <p:cNvPr id="1028" name="Picture 4" descr="Medsurg Pct/cna/tech Report Summary Brain Sheet Layout / Nursing School ...">
            <a:extLst>
              <a:ext uri="{FF2B5EF4-FFF2-40B4-BE49-F238E27FC236}">
                <a16:creationId xmlns:a16="http://schemas.microsoft.com/office/drawing/2014/main" id="{7B7F312F-31A9-C546-32AC-94F092799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92517">
            <a:off x="532865" y="4064097"/>
            <a:ext cx="1908382" cy="2400762"/>
          </a:xfrm>
          <a:prstGeom prst="rect">
            <a:avLst/>
          </a:prstGeom>
          <a:noFill/>
          <a:scene3d>
            <a:camera prst="orthographicFront">
              <a:rot lat="20418987" lon="21383012" rev="637652"/>
            </a:camera>
            <a:lightRig rig="threePt" dir="t"/>
          </a:scene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6ED32E-1A52-319D-33A3-7E1E1F74DCFD}"/>
              </a:ext>
            </a:extLst>
          </p:cNvPr>
          <p:cNvSpPr txBox="1"/>
          <p:nvPr/>
        </p:nvSpPr>
        <p:spPr>
          <a:xfrm>
            <a:off x="927629" y="3071930"/>
            <a:ext cx="4678017" cy="338554"/>
          </a:xfrm>
          <a:prstGeom prst="rect">
            <a:avLst/>
          </a:prstGeom>
          <a:noFill/>
        </p:spPr>
        <p:txBody>
          <a:bodyPr wrap="square" rtlCol="0">
            <a:spAutoFit/>
          </a:bodyPr>
          <a:lstStyle/>
          <a:p>
            <a:r>
              <a:rPr lang="en-US" sz="1600" b="1"/>
              <a:t>What CRAs see is extremely limited.</a:t>
            </a:r>
          </a:p>
        </p:txBody>
      </p:sp>
      <p:sp>
        <p:nvSpPr>
          <p:cNvPr id="5" name="TextBox 4">
            <a:extLst>
              <a:ext uri="{FF2B5EF4-FFF2-40B4-BE49-F238E27FC236}">
                <a16:creationId xmlns:a16="http://schemas.microsoft.com/office/drawing/2014/main" id="{A1F93192-2872-8310-05FF-79FC1BBF864C}"/>
              </a:ext>
            </a:extLst>
          </p:cNvPr>
          <p:cNvSpPr txBox="1"/>
          <p:nvPr/>
        </p:nvSpPr>
        <p:spPr>
          <a:xfrm>
            <a:off x="7493417" y="3103723"/>
            <a:ext cx="3702019" cy="338554"/>
          </a:xfrm>
          <a:prstGeom prst="rect">
            <a:avLst/>
          </a:prstGeom>
          <a:noFill/>
        </p:spPr>
        <p:txBody>
          <a:bodyPr wrap="square" rtlCol="0">
            <a:spAutoFit/>
          </a:bodyPr>
          <a:lstStyle/>
          <a:p>
            <a:r>
              <a:rPr lang="en-US" sz="1600" b="1"/>
              <a:t>CM Enables a Unique, Holistic View.</a:t>
            </a:r>
          </a:p>
        </p:txBody>
      </p:sp>
    </p:spTree>
    <p:extLst>
      <p:ext uri="{BB962C8B-B14F-4D97-AF65-F5344CB8AC3E}">
        <p14:creationId xmlns:p14="http://schemas.microsoft.com/office/powerpoint/2010/main" val="818528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97A52A7-22E5-D74D-680E-409B9CF746D8}"/>
              </a:ext>
            </a:extLst>
          </p:cNvPr>
          <p:cNvGrpSpPr/>
          <p:nvPr/>
        </p:nvGrpSpPr>
        <p:grpSpPr>
          <a:xfrm>
            <a:off x="-665276" y="1935071"/>
            <a:ext cx="5277914" cy="4047334"/>
            <a:chOff x="-464563" y="1935071"/>
            <a:chExt cx="5277914" cy="4047334"/>
          </a:xfrm>
        </p:grpSpPr>
        <p:pic>
          <p:nvPicPr>
            <p:cNvPr id="5" name="Picture 4">
              <a:extLst>
                <a:ext uri="{FF2B5EF4-FFF2-40B4-BE49-F238E27FC236}">
                  <a16:creationId xmlns:a16="http://schemas.microsoft.com/office/drawing/2014/main" id="{F189CD7D-52B2-F7ED-211D-329E949D345D}"/>
                </a:ext>
              </a:extLst>
            </p:cNvPr>
            <p:cNvPicPr>
              <a:picLocks noChangeAspect="1"/>
            </p:cNvPicPr>
            <p:nvPr/>
          </p:nvPicPr>
          <p:blipFill>
            <a:blip r:embed="rId3"/>
            <a:stretch>
              <a:fillRect/>
            </a:stretch>
          </p:blipFill>
          <p:spPr>
            <a:xfrm>
              <a:off x="-464563" y="2473680"/>
              <a:ext cx="5277914" cy="3508725"/>
            </a:xfrm>
            <a:prstGeom prst="rect">
              <a:avLst/>
            </a:prstGeom>
          </p:spPr>
        </p:pic>
        <p:sp>
          <p:nvSpPr>
            <p:cNvPr id="7" name="TextBox 6">
              <a:extLst>
                <a:ext uri="{FF2B5EF4-FFF2-40B4-BE49-F238E27FC236}">
                  <a16:creationId xmlns:a16="http://schemas.microsoft.com/office/drawing/2014/main" id="{0AEB0B46-A0AE-E17D-E4A7-3CDBC45BFD2F}"/>
                </a:ext>
              </a:extLst>
            </p:cNvPr>
            <p:cNvSpPr txBox="1"/>
            <p:nvPr/>
          </p:nvSpPr>
          <p:spPr>
            <a:xfrm>
              <a:off x="540286" y="1935071"/>
              <a:ext cx="3246951" cy="1077218"/>
            </a:xfrm>
            <a:prstGeom prst="rect">
              <a:avLst/>
            </a:prstGeom>
            <a:noFill/>
          </p:spPr>
          <p:txBody>
            <a:bodyPr wrap="square" rtlCol="0">
              <a:spAutoFit/>
            </a:bodyPr>
            <a:lstStyle/>
            <a:p>
              <a:pPr algn="just"/>
              <a:r>
                <a:rPr lang="en-US" sz="1600"/>
                <a:t>Central Monitor evaluates data signal &amp; translates into something operational teams can easily understand and action.  </a:t>
              </a:r>
            </a:p>
          </p:txBody>
        </p:sp>
      </p:grpSp>
      <p:grpSp>
        <p:nvGrpSpPr>
          <p:cNvPr id="20" name="Group 19">
            <a:extLst>
              <a:ext uri="{FF2B5EF4-FFF2-40B4-BE49-F238E27FC236}">
                <a16:creationId xmlns:a16="http://schemas.microsoft.com/office/drawing/2014/main" id="{894DB440-FAEE-C36B-7168-1A94AB18D5FD}"/>
              </a:ext>
            </a:extLst>
          </p:cNvPr>
          <p:cNvGrpSpPr/>
          <p:nvPr/>
        </p:nvGrpSpPr>
        <p:grpSpPr>
          <a:xfrm>
            <a:off x="3347738" y="1935071"/>
            <a:ext cx="5457091" cy="4047334"/>
            <a:chOff x="3502486" y="1935071"/>
            <a:chExt cx="5457091" cy="4047334"/>
          </a:xfrm>
        </p:grpSpPr>
        <p:grpSp>
          <p:nvGrpSpPr>
            <p:cNvPr id="12" name="Group 11">
              <a:extLst>
                <a:ext uri="{FF2B5EF4-FFF2-40B4-BE49-F238E27FC236}">
                  <a16:creationId xmlns:a16="http://schemas.microsoft.com/office/drawing/2014/main" id="{A0CC2F88-88FC-0B38-CF8C-2B2FE2238E0A}"/>
                </a:ext>
              </a:extLst>
            </p:cNvPr>
            <p:cNvGrpSpPr/>
            <p:nvPr/>
          </p:nvGrpSpPr>
          <p:grpSpPr>
            <a:xfrm>
              <a:off x="3502486" y="2360350"/>
              <a:ext cx="5457091" cy="3622055"/>
              <a:chOff x="3636577" y="2360350"/>
              <a:chExt cx="5457091" cy="3622055"/>
            </a:xfrm>
          </p:grpSpPr>
          <p:pic>
            <p:nvPicPr>
              <p:cNvPr id="8" name="Picture 8" descr="Laptop computer with blank transparent screen and background- PNG ...">
                <a:extLst>
                  <a:ext uri="{FF2B5EF4-FFF2-40B4-BE49-F238E27FC236}">
                    <a16:creationId xmlns:a16="http://schemas.microsoft.com/office/drawing/2014/main" id="{0B4A15C2-E7C5-2022-9CA4-CFA977D77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577" y="2360350"/>
                <a:ext cx="5457091" cy="36220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CA4ABBF-42AD-AB70-D378-6A411A9C8273}"/>
                  </a:ext>
                </a:extLst>
              </p:cNvPr>
              <p:cNvPicPr>
                <a:picLocks noChangeAspect="1"/>
              </p:cNvPicPr>
              <p:nvPr/>
            </p:nvPicPr>
            <p:blipFill>
              <a:blip r:embed="rId5"/>
              <a:srcRect l="1320" r="2576"/>
              <a:stretch/>
            </p:blipFill>
            <p:spPr>
              <a:xfrm>
                <a:off x="4962700" y="3454953"/>
                <a:ext cx="2789869" cy="1151972"/>
              </a:xfrm>
              <a:prstGeom prst="rect">
                <a:avLst/>
              </a:prstGeom>
            </p:spPr>
          </p:pic>
        </p:grpSp>
        <p:sp>
          <p:nvSpPr>
            <p:cNvPr id="13" name="TextBox 12">
              <a:extLst>
                <a:ext uri="{FF2B5EF4-FFF2-40B4-BE49-F238E27FC236}">
                  <a16:creationId xmlns:a16="http://schemas.microsoft.com/office/drawing/2014/main" id="{1B756420-1F88-C56B-75B2-EC70111F0ED6}"/>
                </a:ext>
              </a:extLst>
            </p:cNvPr>
            <p:cNvSpPr txBox="1"/>
            <p:nvPr/>
          </p:nvSpPr>
          <p:spPr>
            <a:xfrm>
              <a:off x="4451029" y="1935071"/>
              <a:ext cx="3456570" cy="1077218"/>
            </a:xfrm>
            <a:prstGeom prst="rect">
              <a:avLst/>
            </a:prstGeom>
            <a:noFill/>
          </p:spPr>
          <p:txBody>
            <a:bodyPr wrap="square" rtlCol="0">
              <a:spAutoFit/>
            </a:bodyPr>
            <a:lstStyle/>
            <a:p>
              <a:pPr algn="just"/>
              <a:r>
                <a:rPr lang="en-US" sz="1600"/>
                <a:t>Signal is tracked in CTMS (or other system) where it becomes a part of the CRA’s regular site monitoring process.  </a:t>
              </a:r>
            </a:p>
          </p:txBody>
        </p:sp>
      </p:grpSp>
      <p:sp>
        <p:nvSpPr>
          <p:cNvPr id="2" name="Title 1">
            <a:extLst>
              <a:ext uri="{FF2B5EF4-FFF2-40B4-BE49-F238E27FC236}">
                <a16:creationId xmlns:a16="http://schemas.microsoft.com/office/drawing/2014/main" id="{7318470C-18E6-4EAE-D6EE-2E2E7F397570}"/>
              </a:ext>
            </a:extLst>
          </p:cNvPr>
          <p:cNvSpPr>
            <a:spLocks noGrp="1"/>
          </p:cNvSpPr>
          <p:nvPr>
            <p:ph type="title"/>
          </p:nvPr>
        </p:nvSpPr>
        <p:spPr/>
        <p:txBody>
          <a:bodyPr/>
          <a:lstStyle/>
          <a:p>
            <a:pPr>
              <a:buClr>
                <a:srgbClr val="BBBCBC"/>
              </a:buClr>
              <a:buSzPts val="3600"/>
            </a:pPr>
            <a:r>
              <a:rPr lang="en-US" sz="3600" b="1">
                <a:solidFill>
                  <a:srgbClr val="BBBCBC"/>
                </a:solidFill>
              </a:rPr>
              <a:t>Taking Action on CM Signals</a:t>
            </a:r>
          </a:p>
        </p:txBody>
      </p:sp>
      <p:sp>
        <p:nvSpPr>
          <p:cNvPr id="6" name="Right Arrow 5">
            <a:extLst>
              <a:ext uri="{FF2B5EF4-FFF2-40B4-BE49-F238E27FC236}">
                <a16:creationId xmlns:a16="http://schemas.microsoft.com/office/drawing/2014/main" id="{081BB019-9679-6F1E-CC39-F2BC63961064}"/>
              </a:ext>
            </a:extLst>
          </p:cNvPr>
          <p:cNvSpPr/>
          <p:nvPr/>
        </p:nvSpPr>
        <p:spPr>
          <a:xfrm>
            <a:off x="3745033" y="3912154"/>
            <a:ext cx="551248"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B5AB5B2-89B8-8AD1-2E69-4944433386F1}"/>
              </a:ext>
            </a:extLst>
          </p:cNvPr>
          <p:cNvSpPr/>
          <p:nvPr/>
        </p:nvSpPr>
        <p:spPr>
          <a:xfrm>
            <a:off x="7878833" y="3912154"/>
            <a:ext cx="548640"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tor on a call">
            <a:extLst>
              <a:ext uri="{FF2B5EF4-FFF2-40B4-BE49-F238E27FC236}">
                <a16:creationId xmlns:a16="http://schemas.microsoft.com/office/drawing/2014/main" id="{ED77BCEE-A93D-46FF-9471-182C4C4B55C9}"/>
              </a:ext>
            </a:extLst>
          </p:cNvPr>
          <p:cNvPicPr>
            <a:picLocks noChangeAspect="1"/>
          </p:cNvPicPr>
          <p:nvPr/>
        </p:nvPicPr>
        <p:blipFill>
          <a:blip r:embed="rId6"/>
          <a:stretch>
            <a:fillRect/>
          </a:stretch>
        </p:blipFill>
        <p:spPr>
          <a:xfrm>
            <a:off x="10593661" y="3257130"/>
            <a:ext cx="970923" cy="3284806"/>
          </a:xfrm>
          <a:prstGeom prst="rect">
            <a:avLst/>
          </a:prstGeom>
        </p:spPr>
      </p:pic>
      <p:pic>
        <p:nvPicPr>
          <p:cNvPr id="17" name="Picture 16" descr="Business woman on a call">
            <a:extLst>
              <a:ext uri="{FF2B5EF4-FFF2-40B4-BE49-F238E27FC236}">
                <a16:creationId xmlns:a16="http://schemas.microsoft.com/office/drawing/2014/main" id="{59174114-E971-B942-8C1C-0F30090CB9A9}"/>
              </a:ext>
            </a:extLst>
          </p:cNvPr>
          <p:cNvPicPr>
            <a:picLocks noChangeAspect="1"/>
          </p:cNvPicPr>
          <p:nvPr/>
        </p:nvPicPr>
        <p:blipFill>
          <a:blip r:embed="rId7"/>
          <a:stretch>
            <a:fillRect/>
          </a:stretch>
        </p:blipFill>
        <p:spPr>
          <a:xfrm flipH="1">
            <a:off x="8788012" y="3140305"/>
            <a:ext cx="912056" cy="3284806"/>
          </a:xfrm>
          <a:prstGeom prst="rect">
            <a:avLst/>
          </a:prstGeom>
        </p:spPr>
      </p:pic>
      <p:pic>
        <p:nvPicPr>
          <p:cNvPr id="2050" name="Picture 2" descr="Desk PNG Transparent Images">
            <a:extLst>
              <a:ext uri="{FF2B5EF4-FFF2-40B4-BE49-F238E27FC236}">
                <a16:creationId xmlns:a16="http://schemas.microsoft.com/office/drawing/2014/main" id="{33BDFD0E-EDA3-B22F-49E8-0BC937FB9F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6293" b="9406"/>
          <a:stretch/>
        </p:blipFill>
        <p:spPr bwMode="auto">
          <a:xfrm>
            <a:off x="9971094" y="4455659"/>
            <a:ext cx="2216059" cy="24023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D726DCC-47B9-27D4-BFCE-7B83CC9B2B50}"/>
              </a:ext>
            </a:extLst>
          </p:cNvPr>
          <p:cNvSpPr txBox="1"/>
          <p:nvPr/>
        </p:nvSpPr>
        <p:spPr>
          <a:xfrm>
            <a:off x="8394756" y="1935071"/>
            <a:ext cx="3739232" cy="1077218"/>
          </a:xfrm>
          <a:prstGeom prst="rect">
            <a:avLst/>
          </a:prstGeom>
          <a:noFill/>
        </p:spPr>
        <p:txBody>
          <a:bodyPr wrap="square" rtlCol="0">
            <a:spAutoFit/>
          </a:bodyPr>
          <a:lstStyle/>
          <a:p>
            <a:pPr algn="just"/>
            <a:r>
              <a:rPr lang="en-US" sz="1600"/>
              <a:t>The CRA then evaluates the site’s process with the study coordinator and/or PI via RCA to evaluate potential gaps. Mitigation is then implemented. </a:t>
            </a:r>
          </a:p>
        </p:txBody>
      </p:sp>
    </p:spTree>
    <p:extLst>
      <p:ext uri="{BB962C8B-B14F-4D97-AF65-F5344CB8AC3E}">
        <p14:creationId xmlns:p14="http://schemas.microsoft.com/office/powerpoint/2010/main" val="2467642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2E840-8CB1-3332-206F-55E4D7CD46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817A1E0-82EF-CDFE-CC1E-8F3A34092FAD}"/>
              </a:ext>
            </a:extLst>
          </p:cNvPr>
          <p:cNvSpPr>
            <a:spLocks noGrp="1"/>
          </p:cNvSpPr>
          <p:nvPr>
            <p:ph type="body" idx="1"/>
          </p:nvPr>
        </p:nvSpPr>
        <p:spPr>
          <a:xfrm>
            <a:off x="516477" y="2182094"/>
            <a:ext cx="11159045" cy="1558634"/>
          </a:xfrm>
        </p:spPr>
        <p:txBody>
          <a:bodyPr/>
          <a:lstStyle/>
          <a:p>
            <a:pPr marL="25400" indent="0">
              <a:buNone/>
            </a:pPr>
            <a:r>
              <a:rPr lang="en-US" sz="4800" dirty="0"/>
              <a:t>Part 2 – Good Statistical Monitoring {</a:t>
            </a:r>
            <a:r>
              <a:rPr lang="en-US" sz="4800" dirty="0" err="1"/>
              <a:t>gsm</a:t>
            </a:r>
            <a:r>
              <a:rPr lang="en-US" sz="4800" dirty="0"/>
              <a:t>} </a:t>
            </a:r>
          </a:p>
          <a:p>
            <a:pPr marL="25400" indent="0">
              <a:buNone/>
            </a:pPr>
            <a:r>
              <a:rPr lang="en-US" dirty="0"/>
              <a:t>Björn </a:t>
            </a:r>
            <a:r>
              <a:rPr lang="en-US" dirty="0" err="1"/>
              <a:t>Koneswarakantha</a:t>
            </a:r>
            <a:endParaRPr lang="en-US" dirty="0"/>
          </a:p>
        </p:txBody>
      </p:sp>
    </p:spTree>
    <p:extLst>
      <p:ext uri="{BB962C8B-B14F-4D97-AF65-F5344CB8AC3E}">
        <p14:creationId xmlns:p14="http://schemas.microsoft.com/office/powerpoint/2010/main" val="367888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4FF7-87EC-5DF6-8640-0E140C350C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3AC3CF-016F-4658-D85B-8C9411B5EE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594421-7B3B-8BC7-EEAD-B27676A9EE69}"/>
              </a:ext>
            </a:extLst>
          </p:cNvPr>
          <p:cNvPicPr>
            <a:picLocks noChangeAspect="1"/>
          </p:cNvPicPr>
          <p:nvPr/>
        </p:nvPicPr>
        <p:blipFill>
          <a:blip r:embed="rId2"/>
          <a:stretch>
            <a:fillRect/>
          </a:stretch>
        </p:blipFill>
        <p:spPr>
          <a:xfrm>
            <a:off x="0" y="0"/>
            <a:ext cx="12192000" cy="6774460"/>
          </a:xfrm>
          <a:prstGeom prst="rect">
            <a:avLst/>
          </a:prstGeom>
        </p:spPr>
      </p:pic>
    </p:spTree>
    <p:extLst>
      <p:ext uri="{BB962C8B-B14F-4D97-AF65-F5344CB8AC3E}">
        <p14:creationId xmlns:p14="http://schemas.microsoft.com/office/powerpoint/2010/main" val="3468420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5EDD0C-63EC-1202-173C-A3F58F5D3742}"/>
              </a:ext>
            </a:extLst>
          </p:cNvPr>
          <p:cNvSpPr>
            <a:spLocks noGrp="1"/>
          </p:cNvSpPr>
          <p:nvPr>
            <p:ph type="sldNum" sz="quarter" idx="4"/>
          </p:nvPr>
        </p:nvSpPr>
        <p:spPr/>
        <p:txBody>
          <a:bodyPr/>
          <a:lstStyle/>
          <a:p>
            <a:fld id="{4BEAA09E-D67E-864E-8466-C38E88600C4F}" type="slidenum">
              <a:rPr lang="en-US" smtClean="0"/>
              <a:pPr/>
              <a:t>14</a:t>
            </a:fld>
            <a:endParaRPr lang="en-US"/>
          </a:p>
        </p:txBody>
      </p:sp>
      <p:pic>
        <p:nvPicPr>
          <p:cNvPr id="5" name="Picture 4">
            <a:extLst>
              <a:ext uri="{FF2B5EF4-FFF2-40B4-BE49-F238E27FC236}">
                <a16:creationId xmlns:a16="http://schemas.microsoft.com/office/drawing/2014/main" id="{19D1F6B5-3D4D-D494-9C21-8B131DE1B98B}"/>
              </a:ext>
            </a:extLst>
          </p:cNvPr>
          <p:cNvPicPr>
            <a:picLocks noChangeAspect="1"/>
          </p:cNvPicPr>
          <p:nvPr/>
        </p:nvPicPr>
        <p:blipFill>
          <a:blip r:embed="rId3"/>
          <a:stretch>
            <a:fillRect/>
          </a:stretch>
        </p:blipFill>
        <p:spPr>
          <a:xfrm>
            <a:off x="1286796" y="0"/>
            <a:ext cx="10176387" cy="6800805"/>
          </a:xfrm>
          <a:prstGeom prst="rect">
            <a:avLst/>
          </a:prstGeom>
        </p:spPr>
      </p:pic>
      <p:sp>
        <p:nvSpPr>
          <p:cNvPr id="14" name="TextBox 13">
            <a:extLst>
              <a:ext uri="{FF2B5EF4-FFF2-40B4-BE49-F238E27FC236}">
                <a16:creationId xmlns:a16="http://schemas.microsoft.com/office/drawing/2014/main" id="{997D7A18-A675-EE57-606F-F398D6364A3A}"/>
              </a:ext>
            </a:extLst>
          </p:cNvPr>
          <p:cNvSpPr txBox="1"/>
          <p:nvPr/>
        </p:nvSpPr>
        <p:spPr>
          <a:xfrm>
            <a:off x="2094884" y="1677443"/>
            <a:ext cx="8826388" cy="3108543"/>
          </a:xfrm>
          <a:prstGeom prst="rect">
            <a:avLst/>
          </a:prstGeom>
          <a:solidFill>
            <a:srgbClr val="FFFFFF">
              <a:alpha val="92941"/>
            </a:srgbClr>
          </a:solidFill>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US" sz="2800" b="0" i="0">
                <a:solidFill>
                  <a:srgbClr val="1F2328"/>
                </a:solidFill>
                <a:effectLst/>
                <a:latin typeface="-apple-system"/>
              </a:rPr>
              <a:t>The Good Statistical Monitoring or “</a:t>
            </a:r>
            <a:r>
              <a:rPr lang="en-US" sz="2800" b="0" i="0" err="1">
                <a:solidFill>
                  <a:srgbClr val="1F2328"/>
                </a:solidFill>
                <a:effectLst/>
                <a:latin typeface="-apple-system"/>
              </a:rPr>
              <a:t>gsm</a:t>
            </a:r>
            <a:r>
              <a:rPr lang="en-US" sz="2800" b="0" i="0">
                <a:solidFill>
                  <a:srgbClr val="1F2328"/>
                </a:solidFill>
                <a:effectLst/>
                <a:latin typeface="-apple-system"/>
              </a:rPr>
              <a:t>” package is a free and </a:t>
            </a:r>
            <a:r>
              <a:rPr lang="en-US" sz="2800" b="1" i="0">
                <a:solidFill>
                  <a:srgbClr val="1F2328"/>
                </a:solidFill>
                <a:effectLst/>
                <a:latin typeface="-apple-system"/>
              </a:rPr>
              <a:t>open-source framework for RBQM analytics</a:t>
            </a:r>
            <a:r>
              <a:rPr lang="en-US" sz="2800" b="0" i="0">
                <a:solidFill>
                  <a:srgbClr val="1F2328"/>
                </a:solidFill>
                <a:effectLst/>
                <a:latin typeface="-apple-system"/>
              </a:rPr>
              <a:t>.  The package provides a standardized Risk Based Quality Monitoring (RBQM) framework for clinical trials that </a:t>
            </a:r>
            <a:r>
              <a:rPr lang="en-US" sz="2800" b="1" i="0">
                <a:solidFill>
                  <a:srgbClr val="1F2328"/>
                </a:solidFill>
                <a:effectLst/>
                <a:latin typeface="-apple-system"/>
              </a:rPr>
              <a:t>pairs a flexible data pipeline with interactive reporting</a:t>
            </a:r>
            <a:r>
              <a:rPr lang="en-US" sz="2800" b="0" i="0">
                <a:solidFill>
                  <a:srgbClr val="1F2328"/>
                </a:solidFill>
                <a:effectLst/>
                <a:latin typeface="-apple-system"/>
              </a:rPr>
              <a:t>.</a:t>
            </a:r>
          </a:p>
          <a:p>
            <a:endParaRPr lang="en-US" sz="2800">
              <a:solidFill>
                <a:srgbClr val="1F2328"/>
              </a:solidFill>
              <a:latin typeface="-apple-system"/>
            </a:endParaRPr>
          </a:p>
          <a:p>
            <a:r>
              <a:rPr lang="en-US" sz="2800" b="0" i="0">
                <a:solidFill>
                  <a:srgbClr val="1F2328"/>
                </a:solidFill>
                <a:effectLst/>
                <a:latin typeface="-apple-system"/>
              </a:rPr>
              <a:t>Learn more at</a:t>
            </a:r>
            <a:r>
              <a:rPr lang="en-US" sz="2800"/>
              <a:t> </a:t>
            </a:r>
            <a:r>
              <a:rPr lang="en-US" sz="2800">
                <a:hlinkClick r:id="rId4"/>
              </a:rPr>
              <a:t>https://gilead-biostats.github.io/gsm.core/</a:t>
            </a:r>
            <a:r>
              <a:rPr lang="en-US" sz="2800" b="0" i="0">
                <a:solidFill>
                  <a:srgbClr val="1F2328"/>
                </a:solidFill>
                <a:effectLst/>
                <a:latin typeface="-apple-system"/>
              </a:rPr>
              <a:t> </a:t>
            </a:r>
          </a:p>
        </p:txBody>
      </p:sp>
    </p:spTree>
    <p:extLst>
      <p:ext uri="{BB962C8B-B14F-4D97-AF65-F5344CB8AC3E}">
        <p14:creationId xmlns:p14="http://schemas.microsoft.com/office/powerpoint/2010/main" val="2048686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811D-9D05-737F-C032-A13E860B216A}"/>
              </a:ext>
            </a:extLst>
          </p:cNvPr>
          <p:cNvSpPr>
            <a:spLocks noGrp="1"/>
          </p:cNvSpPr>
          <p:nvPr>
            <p:ph type="title"/>
          </p:nvPr>
        </p:nvSpPr>
        <p:spPr/>
        <p:txBody>
          <a:bodyPr/>
          <a:lstStyle/>
          <a:p>
            <a:endParaRPr lang="en-US"/>
          </a:p>
        </p:txBody>
      </p:sp>
      <p:pic>
        <p:nvPicPr>
          <p:cNvPr id="2050" name="Picture 2" descr="A conceptual image showing a cute gremlin-like creature (inspired by Gizmo from Gremlins, but not an exact copy) actively dismantling a large, multicolored LEGO building. The gremlin is thoughtfully pulling bricks from the chaotic, tall structure on the left and using them to create several smaller, neat buildings, each made from a single color of LEGO bricks, arranged on the right. The transformation from a single complex structure to color-coded organized buildings is clearly visible. The background is clean white with a subtle gradient, perfect for a 16:9 slide deck.">
            <a:extLst>
              <a:ext uri="{FF2B5EF4-FFF2-40B4-BE49-F238E27FC236}">
                <a16:creationId xmlns:a16="http://schemas.microsoft.com/office/drawing/2014/main" id="{09EEF30E-5E65-01D5-5113-5237EE4B0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29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7BF7-6727-6477-FF5B-51D619FBE351}"/>
              </a:ext>
            </a:extLst>
          </p:cNvPr>
          <p:cNvSpPr>
            <a:spLocks noGrp="1"/>
          </p:cNvSpPr>
          <p:nvPr>
            <p:ph type="title"/>
          </p:nvPr>
        </p:nvSpPr>
        <p:spPr/>
        <p:txBody>
          <a:bodyPr/>
          <a:lstStyle/>
          <a:p>
            <a:endParaRPr lang="en-US"/>
          </a:p>
        </p:txBody>
      </p:sp>
      <p:pic>
        <p:nvPicPr>
          <p:cNvPr id="3074" name="Picture 2" descr="A conceptual image for a slide deck showing a cute gremlin-like creature (inspired by Gizmo from Gremlins, but not an exact copy) proudly standing beside four larger LEGO buildings. Each building is made entirely of a single color: one red, one blue, one yellow, and one green. The buildings should be more prominent and visually distinct, showing clear architectural shapes made from LEGO bricks. The gremlin appears happy and proud of the finished work. The background is clean white with a subtle gradient, formatted for a 16:9 slide deck layout.">
            <a:extLst>
              <a:ext uri="{FF2B5EF4-FFF2-40B4-BE49-F238E27FC236}">
                <a16:creationId xmlns:a16="http://schemas.microsoft.com/office/drawing/2014/main" id="{1D3D1CA8-C694-41CC-CF4F-79E556535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14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445B633A-E145-3EA5-C494-03E923C3C87F}"/>
              </a:ext>
            </a:extLst>
          </p:cNvPr>
          <p:cNvPicPr>
            <a:picLocks noChangeAspect="1"/>
          </p:cNvPicPr>
          <p:nvPr/>
        </p:nvPicPr>
        <p:blipFill>
          <a:blip r:embed="rId3"/>
          <a:stretch>
            <a:fillRect/>
          </a:stretch>
        </p:blipFill>
        <p:spPr>
          <a:xfrm>
            <a:off x="3674560" y="861165"/>
            <a:ext cx="3945183" cy="4394549"/>
          </a:xfrm>
          <a:prstGeom prst="rect">
            <a:avLst/>
          </a:prstGeom>
        </p:spPr>
      </p:pic>
      <p:sp>
        <p:nvSpPr>
          <p:cNvPr id="4" name="TextBox 3">
            <a:extLst>
              <a:ext uri="{FF2B5EF4-FFF2-40B4-BE49-F238E27FC236}">
                <a16:creationId xmlns:a16="http://schemas.microsoft.com/office/drawing/2014/main" id="{2EDD9DA2-7390-6CAE-9685-969D3463C3A0}"/>
              </a:ext>
            </a:extLst>
          </p:cNvPr>
          <p:cNvSpPr txBox="1"/>
          <p:nvPr/>
        </p:nvSpPr>
        <p:spPr>
          <a:xfrm>
            <a:off x="2820742" y="126154"/>
            <a:ext cx="5890365" cy="733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t>{</a:t>
            </a:r>
            <a:r>
              <a:rPr lang="en-US" sz="4000" dirty="0" err="1"/>
              <a:t>gsm</a:t>
            </a:r>
            <a:r>
              <a:rPr lang="en-US" sz="4000" dirty="0"/>
              <a:t>} is now {</a:t>
            </a:r>
            <a:r>
              <a:rPr lang="en-US" sz="4000" dirty="0" err="1"/>
              <a:t>gsm.core</a:t>
            </a:r>
            <a:r>
              <a:rPr lang="en-US" sz="4000" dirty="0"/>
              <a:t>}</a:t>
            </a:r>
          </a:p>
        </p:txBody>
      </p:sp>
    </p:spTree>
    <p:extLst>
      <p:ext uri="{BB962C8B-B14F-4D97-AF65-F5344CB8AC3E}">
        <p14:creationId xmlns:p14="http://schemas.microsoft.com/office/powerpoint/2010/main" val="30144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09A6-AAD1-19DA-34D8-1F6AE8CBE0B2}"/>
              </a:ext>
            </a:extLst>
          </p:cNvPr>
          <p:cNvSpPr>
            <a:spLocks noGrp="1"/>
          </p:cNvSpPr>
          <p:nvPr>
            <p:ph type="title"/>
          </p:nvPr>
        </p:nvSpPr>
        <p:spPr/>
        <p:txBody>
          <a:bodyPr/>
          <a:lstStyle/>
          <a:p>
            <a:endParaRPr lang="en-US">
              <a:solidFill>
                <a:schemeClr val="bg1"/>
              </a:solidFill>
            </a:endParaRPr>
          </a:p>
        </p:txBody>
      </p:sp>
      <p:sp>
        <p:nvSpPr>
          <p:cNvPr id="3" name="Content Placeholder 2">
            <a:extLst>
              <a:ext uri="{FF2B5EF4-FFF2-40B4-BE49-F238E27FC236}">
                <a16:creationId xmlns:a16="http://schemas.microsoft.com/office/drawing/2014/main" id="{CB5DF741-5526-2111-DF79-6ABDD447EFCB}"/>
              </a:ext>
            </a:extLst>
          </p:cNvPr>
          <p:cNvSpPr>
            <a:spLocks noGrp="1"/>
          </p:cNvSpPr>
          <p:nvPr>
            <p:ph idx="1"/>
          </p:nvPr>
        </p:nvSpPr>
        <p:spPr/>
        <p:txBody>
          <a:bodyPr/>
          <a:lstStyle/>
          <a:p>
            <a:r>
              <a:rPr lang="en-US"/>
              <a:t>A.  </a:t>
            </a:r>
            <a:r>
              <a:rPr lang="en-US" err="1"/>
              <a:t>i</a:t>
            </a:r>
            <a:endParaRPr lang="en-US"/>
          </a:p>
        </p:txBody>
      </p:sp>
      <p:pic>
        <p:nvPicPr>
          <p:cNvPr id="8" name="Picture 7">
            <a:extLst>
              <a:ext uri="{FF2B5EF4-FFF2-40B4-BE49-F238E27FC236}">
                <a16:creationId xmlns:a16="http://schemas.microsoft.com/office/drawing/2014/main" id="{2BBE3129-B0BF-C1AA-F2D5-7FE706EB7D7C}"/>
              </a:ext>
            </a:extLst>
          </p:cNvPr>
          <p:cNvPicPr>
            <a:picLocks noChangeAspect="1"/>
          </p:cNvPicPr>
          <p:nvPr/>
        </p:nvPicPr>
        <p:blipFill>
          <a:blip r:embed="rId2"/>
          <a:stretch>
            <a:fillRect/>
          </a:stretch>
        </p:blipFill>
        <p:spPr>
          <a:xfrm>
            <a:off x="0" y="0"/>
            <a:ext cx="10751127" cy="5661140"/>
          </a:xfrm>
          <a:prstGeom prst="rect">
            <a:avLst/>
          </a:prstGeom>
        </p:spPr>
      </p:pic>
    </p:spTree>
    <p:extLst>
      <p:ext uri="{BB962C8B-B14F-4D97-AF65-F5344CB8AC3E}">
        <p14:creationId xmlns:p14="http://schemas.microsoft.com/office/powerpoint/2010/main" val="327532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8CAA-A8CC-ACE4-AB99-3E42288F17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C64046-BE94-E249-8AF6-7F22D698DAD8}"/>
              </a:ext>
            </a:extLst>
          </p:cNvPr>
          <p:cNvSpPr>
            <a:spLocks noGrp="1"/>
          </p:cNvSpPr>
          <p:nvPr>
            <p:ph type="title"/>
          </p:nvPr>
        </p:nvSpPr>
        <p:spPr/>
        <p:txBody>
          <a:bodyPr/>
          <a:lstStyle/>
          <a:p>
            <a:r>
              <a:rPr lang="en-US" dirty="0"/>
              <a:t>Analysis Pipeline</a:t>
            </a:r>
          </a:p>
        </p:txBody>
      </p:sp>
      <p:grpSp>
        <p:nvGrpSpPr>
          <p:cNvPr id="4" name="Group 3">
            <a:extLst>
              <a:ext uri="{FF2B5EF4-FFF2-40B4-BE49-F238E27FC236}">
                <a16:creationId xmlns:a16="http://schemas.microsoft.com/office/drawing/2014/main" id="{C1A062A3-21DD-AE2F-2674-03A8AE6685A8}"/>
              </a:ext>
            </a:extLst>
          </p:cNvPr>
          <p:cNvGrpSpPr/>
          <p:nvPr/>
        </p:nvGrpSpPr>
        <p:grpSpPr>
          <a:xfrm>
            <a:off x="0" y="1898776"/>
            <a:ext cx="12192000" cy="2438400"/>
            <a:chOff x="0" y="2209800"/>
            <a:chExt cx="12192000" cy="2438400"/>
          </a:xfrm>
        </p:grpSpPr>
        <p:pic>
          <p:nvPicPr>
            <p:cNvPr id="1026" name="Picture 2">
              <a:extLst>
                <a:ext uri="{FF2B5EF4-FFF2-40B4-BE49-F238E27FC236}">
                  <a16:creationId xmlns:a16="http://schemas.microsoft.com/office/drawing/2014/main" id="{0D34C41D-5D85-BBD8-E14B-5ED0244F6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9B2EFE9-84CE-5CF0-A012-93CBDF5E06C3}"/>
                </a:ext>
              </a:extLst>
            </p:cNvPr>
            <p:cNvSpPr/>
            <p:nvPr/>
          </p:nvSpPr>
          <p:spPr>
            <a:xfrm>
              <a:off x="825500" y="2336800"/>
              <a:ext cx="11163300" cy="57150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067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F49F1-8C8B-72D6-1032-4C2207B3AF70}"/>
              </a:ext>
            </a:extLst>
          </p:cNvPr>
          <p:cNvSpPr>
            <a:spLocks noGrp="1"/>
          </p:cNvSpPr>
          <p:nvPr>
            <p:ph type="body" idx="1"/>
          </p:nvPr>
        </p:nvSpPr>
        <p:spPr/>
        <p:txBody>
          <a:bodyPr/>
          <a:lstStyle/>
          <a:p>
            <a:pPr marL="25400" indent="0">
              <a:buNone/>
            </a:pPr>
            <a:r>
              <a:rPr lang="en-US" dirty="0"/>
              <a:t>Set up Project on Posit Connect</a:t>
            </a:r>
          </a:p>
          <a:p>
            <a:r>
              <a:rPr lang="en-US" dirty="0"/>
              <a:t>Open Repo: </a:t>
            </a:r>
            <a:r>
              <a:rPr lang="en-US" sz="2400" dirty="0">
                <a:hlinkClick r:id="rId2"/>
              </a:rPr>
              <a:t>https://</a:t>
            </a:r>
            <a:r>
              <a:rPr lang="en-US" sz="2400" dirty="0" err="1">
                <a:hlinkClick r:id="rId2"/>
              </a:rPr>
              <a:t>github.com</a:t>
            </a:r>
            <a:r>
              <a:rPr lang="en-US" sz="2400" dirty="0">
                <a:hlinkClick r:id="rId2"/>
              </a:rPr>
              <a:t>/</a:t>
            </a:r>
            <a:r>
              <a:rPr lang="en-US" sz="2400" dirty="0" err="1">
                <a:hlinkClick r:id="rId2"/>
              </a:rPr>
              <a:t>OpenRBQM</a:t>
            </a:r>
            <a:r>
              <a:rPr lang="en-US" sz="2400" dirty="0">
                <a:hlinkClick r:id="rId2"/>
              </a:rPr>
              <a:t>/openRBQM-workshop-EU25</a:t>
            </a:r>
            <a:endParaRPr lang="en-US" sz="2400" dirty="0"/>
          </a:p>
          <a:p>
            <a:r>
              <a:rPr lang="en-US" dirty="0"/>
              <a:t>Open </a:t>
            </a:r>
            <a:r>
              <a:rPr lang="en-US" dirty="0">
                <a:hlinkClick r:id="rId3"/>
              </a:rPr>
              <a:t>Link to Posit Cloud Project</a:t>
            </a:r>
            <a:endParaRPr lang="en-US" dirty="0"/>
          </a:p>
          <a:p>
            <a:r>
              <a:rPr lang="en-US" dirty="0"/>
              <a:t>Log in/Create an Account</a:t>
            </a:r>
          </a:p>
          <a:p>
            <a:r>
              <a:rPr lang="en-US" dirty="0"/>
              <a:t>Click on the 'assignment' to make yourself a copy</a:t>
            </a:r>
          </a:p>
          <a:p>
            <a:r>
              <a:rPr lang="en-US" dirty="0"/>
              <a:t>Follow along with hands on exercises</a:t>
            </a:r>
          </a:p>
        </p:txBody>
      </p:sp>
      <p:sp>
        <p:nvSpPr>
          <p:cNvPr id="3" name="Title 2">
            <a:extLst>
              <a:ext uri="{FF2B5EF4-FFF2-40B4-BE49-F238E27FC236}">
                <a16:creationId xmlns:a16="http://schemas.microsoft.com/office/drawing/2014/main" id="{EBC3E432-3468-DC35-4B9C-41805C52B9C9}"/>
              </a:ext>
            </a:extLst>
          </p:cNvPr>
          <p:cNvSpPr>
            <a:spLocks noGrp="1"/>
          </p:cNvSpPr>
          <p:nvPr>
            <p:ph type="title"/>
          </p:nvPr>
        </p:nvSpPr>
        <p:spPr/>
        <p:txBody>
          <a:bodyPr/>
          <a:lstStyle/>
          <a:p>
            <a:r>
              <a:rPr lang="en-US"/>
              <a:t>Getting Started</a:t>
            </a:r>
          </a:p>
        </p:txBody>
      </p:sp>
    </p:spTree>
    <p:extLst>
      <p:ext uri="{BB962C8B-B14F-4D97-AF65-F5344CB8AC3E}">
        <p14:creationId xmlns:p14="http://schemas.microsoft.com/office/powerpoint/2010/main" val="386248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D7C2DC-59AB-BD7C-982B-A871C586C029}"/>
              </a:ext>
            </a:extLst>
          </p:cNvPr>
          <p:cNvSpPr>
            <a:spLocks noGrp="1"/>
          </p:cNvSpPr>
          <p:nvPr>
            <p:ph type="title"/>
          </p:nvPr>
        </p:nvSpPr>
        <p:spPr>
          <a:xfrm>
            <a:off x="139162" y="44614"/>
            <a:ext cx="11159045" cy="701835"/>
          </a:xfrm>
        </p:spPr>
        <p:txBody>
          <a:bodyPr/>
          <a:lstStyle/>
          <a:p>
            <a:r>
              <a:rPr lang="en-US" sz="3200" dirty="0"/>
              <a:t>Statistical Models Available For Each Assessment</a:t>
            </a:r>
            <a:br>
              <a:rPr lang="en-US" sz="3200" dirty="0"/>
            </a:br>
            <a:endParaRPr lang="en-US" sz="3200" dirty="0"/>
          </a:p>
        </p:txBody>
      </p:sp>
      <p:pic>
        <p:nvPicPr>
          <p:cNvPr id="5" name="Picture 4" descr="A group of arrows with different colored arrows&#10;&#10;AI-generated content may be incorrect.">
            <a:extLst>
              <a:ext uri="{FF2B5EF4-FFF2-40B4-BE49-F238E27FC236}">
                <a16:creationId xmlns:a16="http://schemas.microsoft.com/office/drawing/2014/main" id="{7D558AE9-F770-D7AD-7B93-DF357FC50E7B}"/>
              </a:ext>
            </a:extLst>
          </p:cNvPr>
          <p:cNvPicPr>
            <a:picLocks noChangeAspect="1"/>
          </p:cNvPicPr>
          <p:nvPr/>
        </p:nvPicPr>
        <p:blipFill>
          <a:blip r:embed="rId3"/>
          <a:srcRect b="10504"/>
          <a:stretch>
            <a:fillRect/>
          </a:stretch>
        </p:blipFill>
        <p:spPr>
          <a:xfrm>
            <a:off x="0" y="816473"/>
            <a:ext cx="12005936" cy="3727536"/>
          </a:xfrm>
          <a:prstGeom prst="rect">
            <a:avLst/>
          </a:prstGeom>
        </p:spPr>
      </p:pic>
      <p:sp>
        <p:nvSpPr>
          <p:cNvPr id="4" name="TextBox 3">
            <a:extLst>
              <a:ext uri="{FF2B5EF4-FFF2-40B4-BE49-F238E27FC236}">
                <a16:creationId xmlns:a16="http://schemas.microsoft.com/office/drawing/2014/main" id="{262DFF10-F321-B606-9B14-B51343ED1D61}"/>
              </a:ext>
            </a:extLst>
          </p:cNvPr>
          <p:cNvSpPr txBox="1"/>
          <p:nvPr/>
        </p:nvSpPr>
        <p:spPr>
          <a:xfrm rot="16200000">
            <a:off x="-330644" y="4827874"/>
            <a:ext cx="1426994" cy="523220"/>
          </a:xfrm>
          <a:prstGeom prst="rect">
            <a:avLst/>
          </a:prstGeom>
          <a:noFill/>
        </p:spPr>
        <p:txBody>
          <a:bodyPr wrap="none" rtlCol="0">
            <a:spAutoFit/>
          </a:bodyPr>
          <a:lstStyle/>
          <a:p>
            <a:pPr algn="ctr"/>
            <a:r>
              <a:rPr lang="en-CH" dirty="0">
                <a:solidFill>
                  <a:schemeClr val="accent2"/>
                </a:solidFill>
              </a:rPr>
              <a:t>{gsm.simaerep}</a:t>
            </a:r>
          </a:p>
          <a:p>
            <a:pPr algn="ctr"/>
            <a:r>
              <a:rPr lang="en-CH" dirty="0">
                <a:solidFill>
                  <a:schemeClr val="accent2"/>
                </a:solidFill>
              </a:rPr>
              <a:t>Bootstrap</a:t>
            </a:r>
          </a:p>
        </p:txBody>
      </p:sp>
      <p:sp>
        <p:nvSpPr>
          <p:cNvPr id="8" name="Rectangle 7">
            <a:extLst>
              <a:ext uri="{FF2B5EF4-FFF2-40B4-BE49-F238E27FC236}">
                <a16:creationId xmlns:a16="http://schemas.microsoft.com/office/drawing/2014/main" id="{CB3FEB58-E130-D85F-FD1A-3350A6554160}"/>
              </a:ext>
            </a:extLst>
          </p:cNvPr>
          <p:cNvSpPr/>
          <p:nvPr/>
        </p:nvSpPr>
        <p:spPr>
          <a:xfrm>
            <a:off x="706056" y="4707518"/>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dfMapped</a:t>
            </a:r>
          </a:p>
        </p:txBody>
      </p:sp>
      <p:sp>
        <p:nvSpPr>
          <p:cNvPr id="9" name="Right Arrow 8">
            <a:extLst>
              <a:ext uri="{FF2B5EF4-FFF2-40B4-BE49-F238E27FC236}">
                <a16:creationId xmlns:a16="http://schemas.microsoft.com/office/drawing/2014/main" id="{79EC414E-576D-534A-DC40-04662A866BA6}"/>
              </a:ext>
            </a:extLst>
          </p:cNvPr>
          <p:cNvSpPr/>
          <p:nvPr/>
        </p:nvSpPr>
        <p:spPr>
          <a:xfrm>
            <a:off x="1817225" y="4754295"/>
            <a:ext cx="1331089" cy="670374"/>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900" dirty="0"/>
              <a:t>Input_CumCount()</a:t>
            </a:r>
          </a:p>
        </p:txBody>
      </p:sp>
      <p:sp>
        <p:nvSpPr>
          <p:cNvPr id="10" name="Rectangle 9">
            <a:extLst>
              <a:ext uri="{FF2B5EF4-FFF2-40B4-BE49-F238E27FC236}">
                <a16:creationId xmlns:a16="http://schemas.microsoft.com/office/drawing/2014/main" id="{D05E07FA-9EA5-1C3D-5F99-4B03D0A27812}"/>
              </a:ext>
            </a:extLst>
          </p:cNvPr>
          <p:cNvSpPr/>
          <p:nvPr/>
        </p:nvSpPr>
        <p:spPr>
          <a:xfrm>
            <a:off x="3191111" y="4710622"/>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dfInput</a:t>
            </a:r>
          </a:p>
        </p:txBody>
      </p:sp>
      <p:sp>
        <p:nvSpPr>
          <p:cNvPr id="11" name="Right Arrow 10">
            <a:extLst>
              <a:ext uri="{FF2B5EF4-FFF2-40B4-BE49-F238E27FC236}">
                <a16:creationId xmlns:a16="http://schemas.microsoft.com/office/drawing/2014/main" id="{FF78B4F2-EB0A-C80D-9035-983D53A8C535}"/>
              </a:ext>
            </a:extLst>
          </p:cNvPr>
          <p:cNvSpPr/>
          <p:nvPr/>
        </p:nvSpPr>
        <p:spPr>
          <a:xfrm>
            <a:off x="4367593" y="4738740"/>
            <a:ext cx="1331089" cy="670374"/>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800" dirty="0"/>
              <a:t>Analyze_Simaerep()</a:t>
            </a:r>
          </a:p>
        </p:txBody>
      </p:sp>
      <p:sp>
        <p:nvSpPr>
          <p:cNvPr id="12" name="Rectangle 11">
            <a:extLst>
              <a:ext uri="{FF2B5EF4-FFF2-40B4-BE49-F238E27FC236}">
                <a16:creationId xmlns:a16="http://schemas.microsoft.com/office/drawing/2014/main" id="{F814A354-58B6-BD20-E343-AA6C756FF4E0}"/>
              </a:ext>
            </a:extLst>
          </p:cNvPr>
          <p:cNvSpPr/>
          <p:nvPr/>
        </p:nvSpPr>
        <p:spPr>
          <a:xfrm>
            <a:off x="5741480" y="4723060"/>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dfAnalyzed</a:t>
            </a:r>
          </a:p>
        </p:txBody>
      </p:sp>
      <p:sp>
        <p:nvSpPr>
          <p:cNvPr id="13" name="Right Arrow 12">
            <a:extLst>
              <a:ext uri="{FF2B5EF4-FFF2-40B4-BE49-F238E27FC236}">
                <a16:creationId xmlns:a16="http://schemas.microsoft.com/office/drawing/2014/main" id="{8FE70242-139F-E870-FDBF-BF6033D6778C}"/>
              </a:ext>
            </a:extLst>
          </p:cNvPr>
          <p:cNvSpPr/>
          <p:nvPr/>
        </p:nvSpPr>
        <p:spPr>
          <a:xfrm>
            <a:off x="6861975" y="4732521"/>
            <a:ext cx="1331089" cy="670374"/>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800" dirty="0"/>
              <a:t>Flag_Simaerep()</a:t>
            </a:r>
          </a:p>
        </p:txBody>
      </p:sp>
      <p:sp>
        <p:nvSpPr>
          <p:cNvPr id="14" name="Rectangle 13">
            <a:extLst>
              <a:ext uri="{FF2B5EF4-FFF2-40B4-BE49-F238E27FC236}">
                <a16:creationId xmlns:a16="http://schemas.microsoft.com/office/drawing/2014/main" id="{EF347E09-FD49-468B-0989-4740EC3BF848}"/>
              </a:ext>
            </a:extLst>
          </p:cNvPr>
          <p:cNvSpPr/>
          <p:nvPr/>
        </p:nvSpPr>
        <p:spPr>
          <a:xfrm>
            <a:off x="8254524" y="4726167"/>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dfFlagged</a:t>
            </a:r>
          </a:p>
        </p:txBody>
      </p:sp>
      <p:sp>
        <p:nvSpPr>
          <p:cNvPr id="15" name="Right Arrow 14">
            <a:extLst>
              <a:ext uri="{FF2B5EF4-FFF2-40B4-BE49-F238E27FC236}">
                <a16:creationId xmlns:a16="http://schemas.microsoft.com/office/drawing/2014/main" id="{F6307F76-9CA7-8858-FBD2-510CD1BAB3EA}"/>
              </a:ext>
            </a:extLst>
          </p:cNvPr>
          <p:cNvSpPr/>
          <p:nvPr/>
        </p:nvSpPr>
        <p:spPr>
          <a:xfrm>
            <a:off x="9347026" y="4726296"/>
            <a:ext cx="1331089" cy="670374"/>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800" dirty="0"/>
              <a:t>Summarize()</a:t>
            </a:r>
          </a:p>
        </p:txBody>
      </p:sp>
      <p:sp>
        <p:nvSpPr>
          <p:cNvPr id="16" name="Rectangle 15">
            <a:extLst>
              <a:ext uri="{FF2B5EF4-FFF2-40B4-BE49-F238E27FC236}">
                <a16:creationId xmlns:a16="http://schemas.microsoft.com/office/drawing/2014/main" id="{E1A559A2-D6B3-CBEF-AFDB-30868C65D312}"/>
              </a:ext>
            </a:extLst>
          </p:cNvPr>
          <p:cNvSpPr/>
          <p:nvPr/>
        </p:nvSpPr>
        <p:spPr>
          <a:xfrm>
            <a:off x="10776901" y="4719947"/>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dfSummary</a:t>
            </a:r>
          </a:p>
        </p:txBody>
      </p:sp>
    </p:spTree>
    <p:extLst>
      <p:ext uri="{BB962C8B-B14F-4D97-AF65-F5344CB8AC3E}">
        <p14:creationId xmlns:p14="http://schemas.microsoft.com/office/powerpoint/2010/main" val="2483026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2BAC59-0541-5B28-F9C3-5029D23B1D6D}"/>
              </a:ext>
            </a:extLst>
          </p:cNvPr>
          <p:cNvSpPr>
            <a:spLocks noGrp="1"/>
          </p:cNvSpPr>
          <p:nvPr>
            <p:ph type="title"/>
          </p:nvPr>
        </p:nvSpPr>
        <p:spPr/>
        <p:txBody>
          <a:bodyPr/>
          <a:lstStyle/>
          <a:p>
            <a:r>
              <a:rPr lang="en-CH" dirty="0"/>
              <a:t>{gsm.simaerep} bootstrap</a:t>
            </a:r>
          </a:p>
        </p:txBody>
      </p:sp>
      <p:pic>
        <p:nvPicPr>
          <p:cNvPr id="1026" name="Picture 2">
            <a:extLst>
              <a:ext uri="{FF2B5EF4-FFF2-40B4-BE49-F238E27FC236}">
                <a16:creationId xmlns:a16="http://schemas.microsoft.com/office/drawing/2014/main" id="{948EEACD-AE75-7276-99CB-1D3A20A6D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165" y="921396"/>
            <a:ext cx="2870147" cy="43983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6CA65D-42F4-90F3-6DB9-FC14D96891EF}"/>
              </a:ext>
            </a:extLst>
          </p:cNvPr>
          <p:cNvSpPr txBox="1"/>
          <p:nvPr/>
        </p:nvSpPr>
        <p:spPr>
          <a:xfrm>
            <a:off x="8482971" y="5319776"/>
            <a:ext cx="3550534" cy="738664"/>
          </a:xfrm>
          <a:prstGeom prst="rect">
            <a:avLst/>
          </a:prstGeom>
          <a:noFill/>
        </p:spPr>
        <p:txBody>
          <a:bodyPr wrap="square">
            <a:spAutoFit/>
          </a:bodyPr>
          <a:lstStyle/>
          <a:p>
            <a:pPr rtl="0">
              <a:buNone/>
            </a:pPr>
            <a:r>
              <a:rPr lang="en-GB" sz="1400" b="0" i="1" u="none" strike="noStrike" dirty="0">
                <a:solidFill>
                  <a:srgbClr val="000000"/>
                </a:solidFill>
                <a:effectLst/>
                <a:latin typeface="Times New Roman" panose="02020603050405020304" pitchFamily="18" charset="0"/>
              </a:rPr>
              <a:t>True positive rate (</a:t>
            </a:r>
            <a:r>
              <a:rPr lang="en-GB" sz="1400" b="0" i="1" u="none" strike="noStrike" dirty="0" err="1">
                <a:solidFill>
                  <a:srgbClr val="000000"/>
                </a:solidFill>
                <a:effectLst/>
                <a:latin typeface="Times New Roman" panose="02020603050405020304" pitchFamily="18" charset="0"/>
              </a:rPr>
              <a:t>tpr</a:t>
            </a:r>
            <a:r>
              <a:rPr lang="en-GB" sz="1400" b="0" i="1" u="none" strike="noStrike" dirty="0">
                <a:solidFill>
                  <a:srgbClr val="000000"/>
                </a:solidFill>
                <a:effectLst/>
                <a:latin typeface="Times New Roman" panose="02020603050405020304" pitchFamily="18" charset="0"/>
              </a:rPr>
              <a:t>), false positive rate (</a:t>
            </a:r>
            <a:r>
              <a:rPr lang="en-GB" sz="1400" b="0" i="1" u="none" strike="noStrike" dirty="0" err="1">
                <a:solidFill>
                  <a:srgbClr val="000000"/>
                </a:solidFill>
                <a:effectLst/>
                <a:latin typeface="Times New Roman" panose="02020603050405020304" pitchFamily="18" charset="0"/>
              </a:rPr>
              <a:t>fpr</a:t>
            </a:r>
            <a:r>
              <a:rPr lang="en-GB" sz="1400" b="0" i="1" u="none" strike="noStrike" dirty="0">
                <a:solidFill>
                  <a:srgbClr val="000000"/>
                </a:solidFill>
                <a:effectLst/>
                <a:latin typeface="Times New Roman" panose="02020603050405020304" pitchFamily="18" charset="0"/>
              </a:rPr>
              <a:t>)</a:t>
            </a:r>
            <a:endParaRPr lang="en-GB" b="0" dirty="0">
              <a:effectLst/>
            </a:endParaRPr>
          </a:p>
          <a:p>
            <a:pPr>
              <a:buNone/>
            </a:pPr>
            <a:br>
              <a:rPr lang="en-GB" dirty="0"/>
            </a:br>
            <a:endParaRPr lang="en-CH" dirty="0"/>
          </a:p>
        </p:txBody>
      </p:sp>
      <p:sp>
        <p:nvSpPr>
          <p:cNvPr id="6" name="TextBox 5">
            <a:extLst>
              <a:ext uri="{FF2B5EF4-FFF2-40B4-BE49-F238E27FC236}">
                <a16:creationId xmlns:a16="http://schemas.microsoft.com/office/drawing/2014/main" id="{7EBD0860-ABD6-682C-C7E7-94D63E9136E5}"/>
              </a:ext>
            </a:extLst>
          </p:cNvPr>
          <p:cNvSpPr txBox="1"/>
          <p:nvPr/>
        </p:nvSpPr>
        <p:spPr>
          <a:xfrm>
            <a:off x="353763" y="1758366"/>
            <a:ext cx="3154500" cy="3754874"/>
          </a:xfrm>
          <a:prstGeom prst="rect">
            <a:avLst/>
          </a:prstGeom>
          <a:noFill/>
        </p:spPr>
        <p:txBody>
          <a:bodyPr wrap="square" rtlCol="0">
            <a:spAutoFit/>
          </a:bodyPr>
          <a:lstStyle/>
          <a:p>
            <a:pPr marL="285750" indent="-285750">
              <a:buFontTx/>
              <a:buChar char="-"/>
            </a:pPr>
            <a:r>
              <a:rPr lang="en-CH" dirty="0"/>
              <a:t>Higher Performance than traditional outlier detection methods</a:t>
            </a:r>
          </a:p>
          <a:p>
            <a:endParaRPr lang="en-CH" dirty="0"/>
          </a:p>
          <a:p>
            <a:pPr marL="285750" indent="-285750">
              <a:buFontTx/>
              <a:buChar char="-"/>
            </a:pPr>
            <a:r>
              <a:rPr lang="en-CH" dirty="0"/>
              <a:t>Presented at PHUSE EU Connect 2024</a:t>
            </a:r>
          </a:p>
          <a:p>
            <a:endParaRPr lang="en-CH" dirty="0"/>
          </a:p>
          <a:p>
            <a:pPr marL="285750" indent="-285750">
              <a:buFontTx/>
              <a:buChar char="-"/>
            </a:pPr>
            <a:r>
              <a:rPr lang="en-GB" dirty="0">
                <a:hlinkClick r:id="rId4"/>
              </a:rPr>
              <a:t>https://github.com/IMPALA-Consortium/gsm.simaerep</a:t>
            </a:r>
            <a:endParaRPr lang="en-GB" dirty="0"/>
          </a:p>
          <a:p>
            <a:endParaRPr lang="en-GB" dirty="0"/>
          </a:p>
          <a:p>
            <a:pPr marL="285750" indent="-285750">
              <a:buFontTx/>
              <a:buChar char="-"/>
            </a:pPr>
            <a:r>
              <a:rPr lang="en-GB" dirty="0">
                <a:hlinkClick r:id="rId5"/>
              </a:rPr>
              <a:t>https://phuse.s3.eu-central-1.amazonaws.com/Archive/2024/Connect/EU/Strasbourg/PRE_AR04.pdf</a:t>
            </a:r>
            <a:endParaRPr lang="en-GB" dirty="0"/>
          </a:p>
          <a:p>
            <a:pPr marL="285750" indent="-285750">
              <a:buFontTx/>
              <a:buChar char="-"/>
            </a:pPr>
            <a:endParaRPr lang="en-CH" dirty="0"/>
          </a:p>
          <a:p>
            <a:pPr marL="285750" indent="-285750">
              <a:buFontTx/>
              <a:buChar char="-"/>
            </a:pPr>
            <a:endParaRPr lang="en-CH" dirty="0"/>
          </a:p>
          <a:p>
            <a:pPr marL="285750" indent="-285750">
              <a:buFontTx/>
              <a:buChar char="-"/>
            </a:pPr>
            <a:endParaRPr lang="en-CH" dirty="0"/>
          </a:p>
        </p:txBody>
      </p:sp>
      <p:grpSp>
        <p:nvGrpSpPr>
          <p:cNvPr id="18" name="Group 17">
            <a:extLst>
              <a:ext uri="{FF2B5EF4-FFF2-40B4-BE49-F238E27FC236}">
                <a16:creationId xmlns:a16="http://schemas.microsoft.com/office/drawing/2014/main" id="{357D7914-9BA0-5A09-D594-A7DCEF35AB92}"/>
              </a:ext>
            </a:extLst>
          </p:cNvPr>
          <p:cNvGrpSpPr/>
          <p:nvPr/>
        </p:nvGrpSpPr>
        <p:grpSpPr>
          <a:xfrm>
            <a:off x="3998938" y="1607470"/>
            <a:ext cx="4484033" cy="3054917"/>
            <a:chOff x="4531978" y="2227648"/>
            <a:chExt cx="4484033" cy="3054917"/>
          </a:xfrm>
        </p:grpSpPr>
        <p:pic>
          <p:nvPicPr>
            <p:cNvPr id="19" name="Google Shape;470;p48">
              <a:extLst>
                <a:ext uri="{FF2B5EF4-FFF2-40B4-BE49-F238E27FC236}">
                  <a16:creationId xmlns:a16="http://schemas.microsoft.com/office/drawing/2014/main" id="{F350484B-6690-47B6-D2B9-1E8E55E0726A}"/>
                </a:ext>
              </a:extLst>
            </p:cNvPr>
            <p:cNvPicPr preferRelativeResize="0"/>
            <p:nvPr/>
          </p:nvPicPr>
          <p:blipFill>
            <a:blip r:embed="rId6">
              <a:alphaModFix/>
            </a:blip>
            <a:stretch>
              <a:fillRect/>
            </a:stretch>
          </p:blipFill>
          <p:spPr>
            <a:xfrm>
              <a:off x="6265851" y="2532433"/>
              <a:ext cx="2750160" cy="2750132"/>
            </a:xfrm>
            <a:prstGeom prst="rect">
              <a:avLst/>
            </a:prstGeom>
            <a:noFill/>
            <a:ln>
              <a:noFill/>
            </a:ln>
          </p:spPr>
        </p:pic>
        <p:sp>
          <p:nvSpPr>
            <p:cNvPr id="20" name="Google Shape;471;p48">
              <a:extLst>
                <a:ext uri="{FF2B5EF4-FFF2-40B4-BE49-F238E27FC236}">
                  <a16:creationId xmlns:a16="http://schemas.microsoft.com/office/drawing/2014/main" id="{DC426FDE-737F-6AB8-F02C-037774615B24}"/>
                </a:ext>
              </a:extLst>
            </p:cNvPr>
            <p:cNvSpPr/>
            <p:nvPr/>
          </p:nvSpPr>
          <p:spPr>
            <a:xfrm>
              <a:off x="4531978" y="2227648"/>
              <a:ext cx="3154500" cy="3054900"/>
            </a:xfrm>
            <a:prstGeom prst="rect">
              <a:avLst/>
            </a:prstGeom>
            <a:noFill/>
            <a:ln w="9525" cap="flat" cmpd="sng">
              <a:solidFill>
                <a:srgbClr val="E3467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1" name="Google Shape;473;p48">
              <a:extLst>
                <a:ext uri="{FF2B5EF4-FFF2-40B4-BE49-F238E27FC236}">
                  <a16:creationId xmlns:a16="http://schemas.microsoft.com/office/drawing/2014/main" id="{64D1D3CC-A748-E4FD-DF36-5080BE5352A0}"/>
                </a:ext>
              </a:extLst>
            </p:cNvPr>
            <p:cNvGrpSpPr/>
            <p:nvPr/>
          </p:nvGrpSpPr>
          <p:grpSpPr>
            <a:xfrm>
              <a:off x="4895704" y="3556389"/>
              <a:ext cx="1982673" cy="1127222"/>
              <a:chOff x="6229350" y="2844725"/>
              <a:chExt cx="1487042" cy="845438"/>
            </a:xfrm>
          </p:grpSpPr>
          <p:pic>
            <p:nvPicPr>
              <p:cNvPr id="23" name="Google Shape;474;p48">
                <a:extLst>
                  <a:ext uri="{FF2B5EF4-FFF2-40B4-BE49-F238E27FC236}">
                    <a16:creationId xmlns:a16="http://schemas.microsoft.com/office/drawing/2014/main" id="{38484198-87BF-C008-6C0D-D6594D485869}"/>
                  </a:ext>
                </a:extLst>
              </p:cNvPr>
              <p:cNvPicPr preferRelativeResize="0"/>
              <p:nvPr/>
            </p:nvPicPr>
            <p:blipFill>
              <a:blip r:embed="rId7">
                <a:alphaModFix/>
              </a:blip>
              <a:stretch>
                <a:fillRect/>
              </a:stretch>
            </p:blipFill>
            <p:spPr>
              <a:xfrm>
                <a:off x="6711525" y="3027400"/>
                <a:ext cx="494400" cy="494315"/>
              </a:xfrm>
              <a:prstGeom prst="rect">
                <a:avLst/>
              </a:prstGeom>
              <a:noFill/>
              <a:ln>
                <a:noFill/>
              </a:ln>
            </p:spPr>
          </p:pic>
          <p:pic>
            <p:nvPicPr>
              <p:cNvPr id="24" name="Google Shape;475;p48">
                <a:extLst>
                  <a:ext uri="{FF2B5EF4-FFF2-40B4-BE49-F238E27FC236}">
                    <a16:creationId xmlns:a16="http://schemas.microsoft.com/office/drawing/2014/main" id="{8CCD9295-283C-7F79-E24A-E04410994DA3}"/>
                  </a:ext>
                </a:extLst>
              </p:cNvPr>
              <p:cNvPicPr preferRelativeResize="0"/>
              <p:nvPr/>
            </p:nvPicPr>
            <p:blipFill>
              <a:blip r:embed="rId8">
                <a:alphaModFix/>
              </a:blip>
              <a:stretch>
                <a:fillRect/>
              </a:stretch>
            </p:blipFill>
            <p:spPr>
              <a:xfrm>
                <a:off x="7341667" y="2883563"/>
                <a:ext cx="374725" cy="374725"/>
              </a:xfrm>
              <a:prstGeom prst="rect">
                <a:avLst/>
              </a:prstGeom>
              <a:noFill/>
              <a:ln>
                <a:noFill/>
              </a:ln>
            </p:spPr>
          </p:pic>
          <p:pic>
            <p:nvPicPr>
              <p:cNvPr id="25" name="Google Shape;476;p48">
                <a:extLst>
                  <a:ext uri="{FF2B5EF4-FFF2-40B4-BE49-F238E27FC236}">
                    <a16:creationId xmlns:a16="http://schemas.microsoft.com/office/drawing/2014/main" id="{9AAC72AA-A24C-3D14-9C0E-825071356A80}"/>
                  </a:ext>
                </a:extLst>
              </p:cNvPr>
              <p:cNvPicPr preferRelativeResize="0"/>
              <p:nvPr/>
            </p:nvPicPr>
            <p:blipFill>
              <a:blip r:embed="rId8">
                <a:alphaModFix/>
              </a:blip>
              <a:stretch>
                <a:fillRect/>
              </a:stretch>
            </p:blipFill>
            <p:spPr>
              <a:xfrm>
                <a:off x="7341667" y="3315438"/>
                <a:ext cx="374725" cy="374725"/>
              </a:xfrm>
              <a:prstGeom prst="rect">
                <a:avLst/>
              </a:prstGeom>
              <a:noFill/>
              <a:ln>
                <a:noFill/>
              </a:ln>
            </p:spPr>
          </p:pic>
          <p:pic>
            <p:nvPicPr>
              <p:cNvPr id="26" name="Google Shape;477;p48">
                <a:extLst>
                  <a:ext uri="{FF2B5EF4-FFF2-40B4-BE49-F238E27FC236}">
                    <a16:creationId xmlns:a16="http://schemas.microsoft.com/office/drawing/2014/main" id="{F3D46BC8-F179-D2AA-22BE-C6D9652B0A53}"/>
                  </a:ext>
                </a:extLst>
              </p:cNvPr>
              <p:cNvPicPr preferRelativeResize="0"/>
              <p:nvPr/>
            </p:nvPicPr>
            <p:blipFill>
              <a:blip r:embed="rId9">
                <a:alphaModFix/>
              </a:blip>
              <a:stretch>
                <a:fillRect/>
              </a:stretch>
            </p:blipFill>
            <p:spPr>
              <a:xfrm>
                <a:off x="6229350" y="2844725"/>
                <a:ext cx="374725" cy="374725"/>
              </a:xfrm>
              <a:prstGeom prst="rect">
                <a:avLst/>
              </a:prstGeom>
              <a:noFill/>
              <a:ln>
                <a:noFill/>
              </a:ln>
            </p:spPr>
          </p:pic>
          <p:pic>
            <p:nvPicPr>
              <p:cNvPr id="27" name="Google Shape;478;p48">
                <a:extLst>
                  <a:ext uri="{FF2B5EF4-FFF2-40B4-BE49-F238E27FC236}">
                    <a16:creationId xmlns:a16="http://schemas.microsoft.com/office/drawing/2014/main" id="{488C4423-988C-47D5-B640-ED3533898277}"/>
                  </a:ext>
                </a:extLst>
              </p:cNvPr>
              <p:cNvPicPr preferRelativeResize="0"/>
              <p:nvPr/>
            </p:nvPicPr>
            <p:blipFill>
              <a:blip r:embed="rId9">
                <a:alphaModFix/>
              </a:blip>
              <a:stretch>
                <a:fillRect/>
              </a:stretch>
            </p:blipFill>
            <p:spPr>
              <a:xfrm>
                <a:off x="6229350" y="3301925"/>
                <a:ext cx="374725" cy="374725"/>
              </a:xfrm>
              <a:prstGeom prst="rect">
                <a:avLst/>
              </a:prstGeom>
              <a:noFill/>
              <a:ln>
                <a:noFill/>
              </a:ln>
            </p:spPr>
          </p:pic>
        </p:grpSp>
        <p:sp>
          <p:nvSpPr>
            <p:cNvPr id="22" name="Google Shape;479;p48">
              <a:extLst>
                <a:ext uri="{FF2B5EF4-FFF2-40B4-BE49-F238E27FC236}">
                  <a16:creationId xmlns:a16="http://schemas.microsoft.com/office/drawing/2014/main" id="{9F0BDAA9-009E-4413-F7DB-3BF7518AA22E}"/>
                </a:ext>
              </a:extLst>
            </p:cNvPr>
            <p:cNvSpPr txBox="1"/>
            <p:nvPr/>
          </p:nvSpPr>
          <p:spPr>
            <a:xfrm>
              <a:off x="4646411" y="2237473"/>
              <a:ext cx="3039900" cy="962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dirty="0">
                  <a:solidFill>
                    <a:srgbClr val="E34677"/>
                  </a:solidFill>
                </a:rPr>
                <a:t>Bootstrap Simulations</a:t>
              </a:r>
              <a:br>
                <a:rPr lang="en-US" sz="1900" b="1" dirty="0">
                  <a:solidFill>
                    <a:srgbClr val="E34677"/>
                  </a:solidFill>
                </a:rPr>
              </a:br>
              <a:r>
                <a:rPr lang="en-US" sz="1900" b="1" dirty="0">
                  <a:solidFill>
                    <a:srgbClr val="E34677"/>
                  </a:solidFill>
                </a:rPr>
                <a:t>Redistribute Patients between sites</a:t>
              </a:r>
              <a:endParaRPr sz="1900" dirty="0">
                <a:solidFill>
                  <a:srgbClr val="E34677"/>
                </a:solidFill>
              </a:endParaRPr>
            </a:p>
          </p:txBody>
        </p:sp>
      </p:grpSp>
      <p:pic>
        <p:nvPicPr>
          <p:cNvPr id="28" name="Picture 2">
            <a:extLst>
              <a:ext uri="{FF2B5EF4-FFF2-40B4-BE49-F238E27FC236}">
                <a16:creationId xmlns:a16="http://schemas.microsoft.com/office/drawing/2014/main" id="{CD86589D-E0CE-6CAE-7DAA-F84F7DB422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874" r="-8117"/>
          <a:stretch/>
        </p:blipFill>
        <p:spPr bwMode="auto">
          <a:xfrm>
            <a:off x="6704728" y="4160996"/>
            <a:ext cx="1865863" cy="1897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560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763C1DC-65DD-6930-F095-39DAFC996EBB}"/>
              </a:ext>
            </a:extLst>
          </p:cNvPr>
          <p:cNvGraphicFramePr>
            <a:graphicFrameLocks noGrp="1"/>
          </p:cNvGraphicFramePr>
          <p:nvPr>
            <p:ph idx="1"/>
            <p:extLst>
              <p:ext uri="{D42A27DB-BD31-4B8C-83A1-F6EECF244321}">
                <p14:modId xmlns:p14="http://schemas.microsoft.com/office/powerpoint/2010/main" val="2744917733"/>
              </p:ext>
            </p:extLst>
          </p:nvPr>
        </p:nvGraphicFramePr>
        <p:xfrm>
          <a:off x="0" y="0"/>
          <a:ext cx="0" cy="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C97956AF-82BA-C61E-D1CA-E872A1306AF3}"/>
              </a:ext>
            </a:extLst>
          </p:cNvPr>
          <p:cNvGraphicFramePr/>
          <p:nvPr>
            <p:extLst>
              <p:ext uri="{D42A27DB-BD31-4B8C-83A1-F6EECF244321}">
                <p14:modId xmlns:p14="http://schemas.microsoft.com/office/powerpoint/2010/main" val="1775436407"/>
              </p:ext>
            </p:extLst>
          </p:nvPr>
        </p:nvGraphicFramePr>
        <p:xfrm>
          <a:off x="2032000" y="123407"/>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Connector 7">
            <a:extLst>
              <a:ext uri="{FF2B5EF4-FFF2-40B4-BE49-F238E27FC236}">
                <a16:creationId xmlns:a16="http://schemas.microsoft.com/office/drawing/2014/main" id="{20A49EC5-436D-8075-E740-F1B434E00EEF}"/>
              </a:ext>
            </a:extLst>
          </p:cNvPr>
          <p:cNvCxnSpPr>
            <a:cxnSpLocks/>
          </p:cNvCxnSpPr>
          <p:nvPr/>
        </p:nvCxnSpPr>
        <p:spPr>
          <a:xfrm>
            <a:off x="0" y="2860450"/>
            <a:ext cx="12192000" cy="3168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EC0E5E-CD46-FC5B-243C-F859D8125A68}"/>
              </a:ext>
            </a:extLst>
          </p:cNvPr>
          <p:cNvSpPr txBox="1"/>
          <p:nvPr/>
        </p:nvSpPr>
        <p:spPr>
          <a:xfrm>
            <a:off x="152400" y="2511341"/>
            <a:ext cx="2223686" cy="307777"/>
          </a:xfrm>
          <a:prstGeom prst="rect">
            <a:avLst/>
          </a:prstGeom>
          <a:noFill/>
        </p:spPr>
        <p:txBody>
          <a:bodyPr wrap="none" rtlCol="0">
            <a:spAutoFit/>
          </a:bodyPr>
          <a:lstStyle/>
          <a:p>
            <a:r>
              <a:rPr lang="en-US"/>
              <a:t>Technical Implementation</a:t>
            </a:r>
          </a:p>
        </p:txBody>
      </p:sp>
      <p:sp>
        <p:nvSpPr>
          <p:cNvPr id="10" name="TextBox 9">
            <a:extLst>
              <a:ext uri="{FF2B5EF4-FFF2-40B4-BE49-F238E27FC236}">
                <a16:creationId xmlns:a16="http://schemas.microsoft.com/office/drawing/2014/main" id="{47293B2D-1364-4879-BC42-80A1D8B2CE3D}"/>
              </a:ext>
            </a:extLst>
          </p:cNvPr>
          <p:cNvSpPr txBox="1"/>
          <p:nvPr/>
        </p:nvSpPr>
        <p:spPr>
          <a:xfrm>
            <a:off x="152400" y="2926003"/>
            <a:ext cx="1420582" cy="307777"/>
          </a:xfrm>
          <a:prstGeom prst="rect">
            <a:avLst/>
          </a:prstGeom>
          <a:noFill/>
        </p:spPr>
        <p:txBody>
          <a:bodyPr wrap="none" rtlCol="0">
            <a:spAutoFit/>
          </a:bodyPr>
          <a:lstStyle/>
          <a:p>
            <a:r>
              <a:rPr lang="en-US"/>
              <a:t>RBQM Process</a:t>
            </a:r>
          </a:p>
        </p:txBody>
      </p:sp>
      <p:cxnSp>
        <p:nvCxnSpPr>
          <p:cNvPr id="15" name="Straight Arrow Connector 14">
            <a:extLst>
              <a:ext uri="{FF2B5EF4-FFF2-40B4-BE49-F238E27FC236}">
                <a16:creationId xmlns:a16="http://schemas.microsoft.com/office/drawing/2014/main" id="{8008FB46-0863-371A-6E92-91CE1EDADB5B}"/>
              </a:ext>
            </a:extLst>
          </p:cNvPr>
          <p:cNvCxnSpPr/>
          <p:nvPr/>
        </p:nvCxnSpPr>
        <p:spPr>
          <a:xfrm>
            <a:off x="152400" y="2355273"/>
            <a:ext cx="0" cy="10737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40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B2A447B-4866-DCDC-0969-B4E698B01386}"/>
              </a:ext>
            </a:extLst>
          </p:cNvPr>
          <p:cNvGraphicFramePr/>
          <p:nvPr>
            <p:extLst>
              <p:ext uri="{D42A27DB-BD31-4B8C-83A1-F6EECF244321}">
                <p14:modId xmlns:p14="http://schemas.microsoft.com/office/powerpoint/2010/main" val="1242049882"/>
              </p:ext>
            </p:extLst>
          </p:nvPr>
        </p:nvGraphicFramePr>
        <p:xfrm>
          <a:off x="554181" y="290176"/>
          <a:ext cx="11083637" cy="5376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AAE8C7A-96D7-2135-35E3-53B285E36A9D}"/>
              </a:ext>
            </a:extLst>
          </p:cNvPr>
          <p:cNvSpPr txBox="1"/>
          <p:nvPr/>
        </p:nvSpPr>
        <p:spPr>
          <a:xfrm>
            <a:off x="3823582" y="443344"/>
            <a:ext cx="4544834" cy="1077218"/>
          </a:xfrm>
          <a:prstGeom prst="rect">
            <a:avLst/>
          </a:prstGeom>
          <a:noFill/>
        </p:spPr>
        <p:txBody>
          <a:bodyPr wrap="none" lIns="91440" tIns="45720" rIns="91440" bIns="45720" rtlCol="0" anchor="t">
            <a:spAutoFit/>
          </a:bodyPr>
          <a:lstStyle/>
          <a:p>
            <a:pPr algn="ctr"/>
            <a:r>
              <a:rPr lang="en-US" sz="2800" err="1"/>
              <a:t>OpenRBQM</a:t>
            </a:r>
            <a:endParaRPr lang="en-US" sz="2800"/>
          </a:p>
          <a:p>
            <a:pPr algn="ctr"/>
            <a:r>
              <a:rPr lang="en-US" sz="3600"/>
              <a:t>Technical Use Cases</a:t>
            </a:r>
          </a:p>
        </p:txBody>
      </p:sp>
    </p:spTree>
    <p:extLst>
      <p:ext uri="{BB962C8B-B14F-4D97-AF65-F5344CB8AC3E}">
        <p14:creationId xmlns:p14="http://schemas.microsoft.com/office/powerpoint/2010/main" val="3095567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C4C9F-48A0-1BB9-AA8A-6210AE4C18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3955E5-00D8-2B70-3240-8C6525310794}"/>
              </a:ext>
            </a:extLst>
          </p:cNvPr>
          <p:cNvSpPr>
            <a:spLocks noGrp="1"/>
          </p:cNvSpPr>
          <p:nvPr>
            <p:ph type="body" idx="1"/>
          </p:nvPr>
        </p:nvSpPr>
        <p:spPr>
          <a:xfrm>
            <a:off x="516477" y="2182094"/>
            <a:ext cx="11159045" cy="1558634"/>
          </a:xfrm>
        </p:spPr>
        <p:txBody>
          <a:bodyPr/>
          <a:lstStyle/>
          <a:p>
            <a:pPr marL="25400" indent="0">
              <a:buNone/>
            </a:pPr>
            <a:r>
              <a:rPr lang="en-US" sz="4800" dirty="0"/>
              <a:t>Part 3 – {</a:t>
            </a:r>
            <a:r>
              <a:rPr lang="en-US" sz="4800" dirty="0" err="1"/>
              <a:t>gsm</a:t>
            </a:r>
            <a:r>
              <a:rPr lang="en-US" sz="4800" dirty="0"/>
              <a:t>} Analytics</a:t>
            </a:r>
          </a:p>
          <a:p>
            <a:pPr marL="25400" indent="0">
              <a:buNone/>
            </a:pPr>
            <a:r>
              <a:rPr lang="en-US" dirty="0"/>
              <a:t>Mariia </a:t>
            </a:r>
            <a:r>
              <a:rPr lang="en-US" dirty="0" err="1">
                <a:solidFill>
                  <a:srgbClr val="1F2328"/>
                </a:solidFill>
                <a:latin typeface="-apple-system"/>
              </a:rPr>
              <a:t>Lapaeva</a:t>
            </a:r>
            <a:endParaRPr lang="en-US" dirty="0"/>
          </a:p>
        </p:txBody>
      </p:sp>
    </p:spTree>
    <p:extLst>
      <p:ext uri="{BB962C8B-B14F-4D97-AF65-F5344CB8AC3E}">
        <p14:creationId xmlns:p14="http://schemas.microsoft.com/office/powerpoint/2010/main" val="425635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BB65E-5C8F-CA8B-418F-3F1F73684E77}"/>
              </a:ext>
            </a:extLst>
          </p:cNvPr>
          <p:cNvSpPr>
            <a:spLocks noGrp="1"/>
          </p:cNvSpPr>
          <p:nvPr>
            <p:ph type="body" idx="1"/>
          </p:nvPr>
        </p:nvSpPr>
        <p:spPr/>
        <p:txBody>
          <a:bodyPr/>
          <a:lstStyle/>
          <a:p>
            <a:r>
              <a:rPr lang="en-US" dirty="0"/>
              <a:t>How to create and run single metric</a:t>
            </a:r>
          </a:p>
          <a:p>
            <a:r>
              <a:rPr lang="en-US" dirty="0"/>
              <a:t>Analysis pipeline overview</a:t>
            </a:r>
          </a:p>
          <a:p>
            <a:r>
              <a:rPr lang="en-US" dirty="0"/>
              <a:t>Hands-on</a:t>
            </a:r>
          </a:p>
          <a:p>
            <a:pPr lvl="1"/>
            <a:r>
              <a:rPr lang="en-US" dirty="0"/>
              <a:t>Open </a:t>
            </a:r>
            <a:r>
              <a:rPr lang="en-US" dirty="0">
                <a:hlinkClick r:id="rId2"/>
              </a:rPr>
              <a:t>Posit Workbench</a:t>
            </a:r>
            <a:endParaRPr lang="en-US" dirty="0"/>
          </a:p>
          <a:p>
            <a:pPr lvl="1"/>
            <a:r>
              <a:rPr lang="en-US" dirty="0"/>
              <a:t>Review the setup/file structure</a:t>
            </a:r>
          </a:p>
          <a:p>
            <a:pPr lvl="1"/>
            <a:r>
              <a:rPr lang="en-US" dirty="0"/>
              <a:t>Run analysis pipeline</a:t>
            </a:r>
          </a:p>
          <a:p>
            <a:pPr lvl="1"/>
            <a:r>
              <a:rPr lang="en-US" dirty="0"/>
              <a:t>Review KRI report</a:t>
            </a:r>
          </a:p>
        </p:txBody>
      </p:sp>
      <p:sp>
        <p:nvSpPr>
          <p:cNvPr id="3" name="Title 2">
            <a:extLst>
              <a:ext uri="{FF2B5EF4-FFF2-40B4-BE49-F238E27FC236}">
                <a16:creationId xmlns:a16="http://schemas.microsoft.com/office/drawing/2014/main" id="{37247B19-5005-D9DD-98AD-CD02FEC72485}"/>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1401486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BA303-C9A2-54BA-B367-B03E0284E4CF}"/>
              </a:ext>
            </a:extLst>
          </p:cNvPr>
          <p:cNvSpPr>
            <a:spLocks noGrp="1"/>
          </p:cNvSpPr>
          <p:nvPr>
            <p:ph type="body" idx="1"/>
          </p:nvPr>
        </p:nvSpPr>
        <p:spPr>
          <a:xfrm>
            <a:off x="353762" y="1231902"/>
            <a:ext cx="11159045" cy="5208260"/>
          </a:xfrm>
        </p:spPr>
        <p:txBody>
          <a:bodyPr/>
          <a:lstStyle/>
          <a:p>
            <a:r>
              <a:rPr lang="en-US" sz="2800" dirty="0"/>
              <a:t>Open and explore `</a:t>
            </a:r>
            <a:r>
              <a:rPr lang="en-US" sz="2800" dirty="0" err="1"/>
              <a:t>sae-kri.R</a:t>
            </a:r>
            <a:r>
              <a:rPr lang="en-US" sz="2800" dirty="0"/>
              <a:t>` file:</a:t>
            </a:r>
          </a:p>
          <a:p>
            <a:pPr lvl="1"/>
            <a:r>
              <a:rPr lang="en-US" sz="2400" b="1" dirty="0"/>
              <a:t>source() </a:t>
            </a:r>
            <a:r>
              <a:rPr lang="en-US" sz="2400" dirty="0"/>
              <a:t>data from 'R/</a:t>
            </a:r>
            <a:r>
              <a:rPr lang="en-US" sz="2400" dirty="0" err="1"/>
              <a:t>DataIO.R</a:t>
            </a:r>
            <a:r>
              <a:rPr lang="en-US" sz="2400" dirty="0"/>
              <a:t>’ to load data input/output helpers</a:t>
            </a:r>
          </a:p>
          <a:p>
            <a:pPr lvl="1"/>
            <a:r>
              <a:rPr lang="en-US" sz="2400" dirty="0"/>
              <a:t>Use </a:t>
            </a:r>
            <a:r>
              <a:rPr lang="en-US" sz="2400" b="1" dirty="0" err="1"/>
              <a:t>gsm.core</a:t>
            </a:r>
            <a:r>
              <a:rPr lang="en-US" sz="2400" b="1" dirty="0"/>
              <a:t>::</a:t>
            </a:r>
            <a:r>
              <a:rPr lang="en-US" sz="2400" b="1" dirty="0" err="1"/>
              <a:t>Input_Rate</a:t>
            </a:r>
            <a:r>
              <a:rPr lang="en-US" sz="2400" b="1" dirty="0"/>
              <a:t>() </a:t>
            </a:r>
            <a:r>
              <a:rPr lang="en-US" sz="2400" dirty="0"/>
              <a:t>function to calculate SAE reporting rate </a:t>
            </a:r>
          </a:p>
          <a:p>
            <a:pPr lvl="1"/>
            <a:r>
              <a:rPr lang="en-US" sz="2400" dirty="0"/>
              <a:t>Use </a:t>
            </a:r>
            <a:r>
              <a:rPr lang="en-US" sz="2400" b="1" dirty="0" err="1"/>
              <a:t>gsm.core</a:t>
            </a:r>
            <a:r>
              <a:rPr lang="en-US" sz="2400" b="1" dirty="0"/>
              <a:t>::</a:t>
            </a:r>
            <a:r>
              <a:rPr lang="en-US" sz="2400" b="1" dirty="0" err="1"/>
              <a:t>Transform_Rate</a:t>
            </a:r>
            <a:r>
              <a:rPr lang="en-US" sz="2400" b="1" dirty="0"/>
              <a:t>() </a:t>
            </a:r>
            <a:r>
              <a:rPr lang="en-US" sz="2400" dirty="0"/>
              <a:t>to transform the input for analysis</a:t>
            </a:r>
          </a:p>
          <a:p>
            <a:pPr lvl="1"/>
            <a:r>
              <a:rPr lang="en-US" sz="2400" dirty="0"/>
              <a:t>Use </a:t>
            </a:r>
            <a:r>
              <a:rPr lang="en-US" sz="2400" b="1" dirty="0" err="1"/>
              <a:t>gsm.core</a:t>
            </a:r>
            <a:r>
              <a:rPr lang="en-US" sz="2400" b="1" dirty="0"/>
              <a:t>::</a:t>
            </a:r>
            <a:r>
              <a:rPr lang="en-US" sz="2400" b="1" dirty="0" err="1"/>
              <a:t>Analyze_NormalApprox</a:t>
            </a:r>
            <a:r>
              <a:rPr lang="en-US" sz="2400" b="1" dirty="0"/>
              <a:t>() </a:t>
            </a:r>
            <a:r>
              <a:rPr lang="en-US" sz="2400" dirty="0"/>
              <a:t>to analyze the transformed data using normal approximation</a:t>
            </a:r>
          </a:p>
          <a:p>
            <a:pPr lvl="1"/>
            <a:r>
              <a:rPr lang="en-US" sz="2400" dirty="0"/>
              <a:t>Use </a:t>
            </a:r>
            <a:r>
              <a:rPr lang="en-US" sz="2400" b="1" dirty="0" err="1"/>
              <a:t>gsm.core</a:t>
            </a:r>
            <a:r>
              <a:rPr lang="en-US" sz="2400" b="1" dirty="0"/>
              <a:t>::Flag() </a:t>
            </a:r>
            <a:r>
              <a:rPr lang="en-US" sz="2400" dirty="0"/>
              <a:t>to flag sites based on thresholds with threshold values of </a:t>
            </a:r>
            <a:r>
              <a:rPr lang="en-US" sz="2400" b="1" dirty="0"/>
              <a:t>c(-3, -2, 2, 3)</a:t>
            </a:r>
          </a:p>
          <a:p>
            <a:pPr lvl="1"/>
            <a:r>
              <a:rPr lang="en-US" sz="2400" b="1" dirty="0"/>
              <a:t>Note: </a:t>
            </a:r>
            <a:r>
              <a:rPr lang="en-US" sz="2400" dirty="0"/>
              <a:t>AE KRI transformed into SAE KRI by applying filter to </a:t>
            </a:r>
            <a:r>
              <a:rPr lang="en-US" sz="2400" b="1" dirty="0" err="1"/>
              <a:t>aeser</a:t>
            </a:r>
            <a:r>
              <a:rPr lang="en-US" sz="2400" dirty="0"/>
              <a:t> variable</a:t>
            </a:r>
            <a:endParaRPr lang="en-US" sz="2400" b="1" dirty="0"/>
          </a:p>
          <a:p>
            <a:pPr marL="508000" lvl="1" indent="0">
              <a:buNone/>
            </a:pPr>
            <a:r>
              <a:rPr lang="en-US" sz="2400" dirty="0"/>
              <a:t>Resources: </a:t>
            </a:r>
            <a:r>
              <a:rPr lang="en-US" sz="2400" dirty="0">
                <a:hlinkClick r:id="rId3"/>
              </a:rPr>
              <a:t>Step-by-Step Analysis Workflow</a:t>
            </a:r>
            <a:endParaRPr lang="en-US" sz="2400" dirty="0"/>
          </a:p>
        </p:txBody>
      </p:sp>
      <p:sp>
        <p:nvSpPr>
          <p:cNvPr id="3" name="Title 2">
            <a:extLst>
              <a:ext uri="{FF2B5EF4-FFF2-40B4-BE49-F238E27FC236}">
                <a16:creationId xmlns:a16="http://schemas.microsoft.com/office/drawing/2014/main" id="{80DB17B0-9C6E-07AD-2C4E-598CB280D0F2}"/>
              </a:ext>
            </a:extLst>
          </p:cNvPr>
          <p:cNvSpPr>
            <a:spLocks noGrp="1"/>
          </p:cNvSpPr>
          <p:nvPr>
            <p:ph type="title"/>
          </p:nvPr>
        </p:nvSpPr>
        <p:spPr/>
        <p:txBody>
          <a:bodyPr/>
          <a:lstStyle/>
          <a:p>
            <a:r>
              <a:rPr lang="en-US" dirty="0"/>
              <a:t>Create </a:t>
            </a:r>
            <a:r>
              <a:rPr lang="en-US"/>
              <a:t>and Run Single </a:t>
            </a:r>
            <a:r>
              <a:rPr lang="en-US" dirty="0"/>
              <a:t>M</a:t>
            </a:r>
            <a:r>
              <a:rPr lang="en-US"/>
              <a:t>etric</a:t>
            </a:r>
            <a:endParaRPr lang="en-US" dirty="0"/>
          </a:p>
        </p:txBody>
      </p:sp>
    </p:spTree>
    <p:extLst>
      <p:ext uri="{BB962C8B-B14F-4D97-AF65-F5344CB8AC3E}">
        <p14:creationId xmlns:p14="http://schemas.microsoft.com/office/powerpoint/2010/main" val="1334846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917FE-969A-54E9-1FC8-BE9D682AAB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4D7E46-8E8D-E3F3-791C-0BC317709FDA}"/>
              </a:ext>
            </a:extLst>
          </p:cNvPr>
          <p:cNvSpPr>
            <a:spLocks noGrp="1"/>
          </p:cNvSpPr>
          <p:nvPr>
            <p:ph type="body" idx="1"/>
          </p:nvPr>
        </p:nvSpPr>
        <p:spPr>
          <a:xfrm>
            <a:off x="516477" y="2182094"/>
            <a:ext cx="11159045" cy="1558634"/>
          </a:xfrm>
        </p:spPr>
        <p:txBody>
          <a:bodyPr/>
          <a:lstStyle/>
          <a:p>
            <a:pPr marL="25400" indent="0">
              <a:buNone/>
            </a:pPr>
            <a:r>
              <a:rPr lang="en-US" sz="4800" dirty="0"/>
              <a:t>Part 3 – {</a:t>
            </a:r>
            <a:r>
              <a:rPr lang="en-US" sz="4800" dirty="0" err="1"/>
              <a:t>gsm</a:t>
            </a:r>
            <a:r>
              <a:rPr lang="en-US" sz="4800" dirty="0"/>
              <a:t>} Deep Dive Pipelines</a:t>
            </a:r>
          </a:p>
          <a:p>
            <a:pPr marL="25400" indent="0">
              <a:buNone/>
            </a:pPr>
            <a:r>
              <a:rPr lang="en-US" dirty="0"/>
              <a:t>Björn </a:t>
            </a:r>
            <a:r>
              <a:rPr lang="en-US" dirty="0" err="1"/>
              <a:t>Koneswarakantha</a:t>
            </a:r>
            <a:endParaRPr lang="en-US" dirty="0"/>
          </a:p>
        </p:txBody>
      </p:sp>
    </p:spTree>
    <p:extLst>
      <p:ext uri="{BB962C8B-B14F-4D97-AF65-F5344CB8AC3E}">
        <p14:creationId xmlns:p14="http://schemas.microsoft.com/office/powerpoint/2010/main" val="522655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Tree>
    <p:extLst>
      <p:ext uri="{BB962C8B-B14F-4D97-AF65-F5344CB8AC3E}">
        <p14:creationId xmlns:p14="http://schemas.microsoft.com/office/powerpoint/2010/main" val="3102676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8" name="Rectangle: Rounded Corners 7">
            <a:extLst>
              <a:ext uri="{FF2B5EF4-FFF2-40B4-BE49-F238E27FC236}">
                <a16:creationId xmlns:a16="http://schemas.microsoft.com/office/drawing/2014/main" id="{CBD653B9-730D-2EDA-B4BB-151BCC305CDC}"/>
              </a:ext>
            </a:extLst>
          </p:cNvPr>
          <p:cNvSpPr/>
          <p:nvPr/>
        </p:nvSpPr>
        <p:spPr>
          <a:xfrm>
            <a:off x="1036320"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DA1A99-9B1B-FA8C-997B-0B1DB16BD45D}"/>
              </a:ext>
            </a:extLst>
          </p:cNvPr>
          <p:cNvSpPr txBox="1"/>
          <p:nvPr/>
        </p:nvSpPr>
        <p:spPr>
          <a:xfrm>
            <a:off x="1577217" y="3275110"/>
            <a:ext cx="692818" cy="307777"/>
          </a:xfrm>
          <a:prstGeom prst="rect">
            <a:avLst/>
          </a:prstGeom>
          <a:noFill/>
        </p:spPr>
        <p:txBody>
          <a:bodyPr wrap="none" rtlCol="0">
            <a:spAutoFit/>
          </a:bodyPr>
          <a:lstStyle/>
          <a:p>
            <a:r>
              <a:rPr lang="en-US"/>
              <a:t>SDTM</a:t>
            </a:r>
          </a:p>
        </p:txBody>
      </p:sp>
      <p:sp>
        <p:nvSpPr>
          <p:cNvPr id="2" name="Rectangle: Rounded Corners 1">
            <a:extLst>
              <a:ext uri="{FF2B5EF4-FFF2-40B4-BE49-F238E27FC236}">
                <a16:creationId xmlns:a16="http://schemas.microsoft.com/office/drawing/2014/main" id="{393C0301-4267-9E15-B5A7-E54B75451A76}"/>
              </a:ext>
            </a:extLst>
          </p:cNvPr>
          <p:cNvSpPr/>
          <p:nvPr/>
        </p:nvSpPr>
        <p:spPr>
          <a:xfrm>
            <a:off x="6424506" y="1297094"/>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C0AD88-020D-408C-9A50-60087A9C8746}"/>
              </a:ext>
            </a:extLst>
          </p:cNvPr>
          <p:cNvSpPr txBox="1"/>
          <p:nvPr/>
        </p:nvSpPr>
        <p:spPr>
          <a:xfrm>
            <a:off x="6424506" y="1465462"/>
            <a:ext cx="1797287" cy="307777"/>
          </a:xfrm>
          <a:prstGeom prst="rect">
            <a:avLst/>
          </a:prstGeom>
          <a:noFill/>
        </p:spPr>
        <p:txBody>
          <a:bodyPr wrap="none" rtlCol="0">
            <a:spAutoFit/>
          </a:bodyPr>
          <a:lstStyle/>
          <a:p>
            <a:r>
              <a:rPr lang="en-US"/>
              <a:t>Study/Site Metadata</a:t>
            </a:r>
          </a:p>
        </p:txBody>
      </p:sp>
    </p:spTree>
    <p:extLst>
      <p:ext uri="{BB962C8B-B14F-4D97-AF65-F5344CB8AC3E}">
        <p14:creationId xmlns:p14="http://schemas.microsoft.com/office/powerpoint/2010/main" val="1415262350"/>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30C18-4222-C0A8-C587-B609DBD15F8F}"/>
              </a:ext>
            </a:extLst>
          </p:cNvPr>
          <p:cNvSpPr>
            <a:spLocks noGrp="1"/>
          </p:cNvSpPr>
          <p:nvPr>
            <p:ph type="body" idx="1"/>
          </p:nvPr>
        </p:nvSpPr>
        <p:spPr>
          <a:xfrm>
            <a:off x="353762" y="1028388"/>
            <a:ext cx="11159045" cy="3834837"/>
          </a:xfrm>
        </p:spPr>
        <p:txBody>
          <a:bodyPr/>
          <a:lstStyle/>
          <a:p>
            <a:pPr marL="25400" indent="0">
              <a:buNone/>
            </a:pPr>
            <a:r>
              <a:rPr lang="en-US" b="0" i="0" dirty="0">
                <a:solidFill>
                  <a:srgbClr val="1F2328"/>
                </a:solidFill>
                <a:effectLst/>
                <a:latin typeface="-apple-system"/>
              </a:rPr>
              <a:t>5 min </a:t>
            </a:r>
            <a:r>
              <a:rPr lang="en-US" dirty="0">
                <a:solidFill>
                  <a:srgbClr val="1F2328"/>
                </a:solidFill>
                <a:latin typeface="-apple-system"/>
              </a:rPr>
              <a:t>– </a:t>
            </a:r>
            <a:r>
              <a:rPr lang="en-US" b="0" i="0" dirty="0" err="1">
                <a:solidFill>
                  <a:srgbClr val="1F2328"/>
                </a:solidFill>
                <a:effectLst/>
                <a:latin typeface="-apple-system"/>
              </a:rPr>
              <a:t>OpenRBQM</a:t>
            </a:r>
            <a:r>
              <a:rPr lang="en-US" dirty="0">
                <a:solidFill>
                  <a:srgbClr val="1F2328"/>
                </a:solidFill>
                <a:latin typeface="-apple-system"/>
              </a:rPr>
              <a:t>/IMPALA – Jeremy Howells</a:t>
            </a:r>
            <a:endParaRPr lang="en-US" b="0" i="0" dirty="0">
              <a:solidFill>
                <a:srgbClr val="1F2328"/>
              </a:solidFill>
              <a:effectLst/>
              <a:latin typeface="-apple-system"/>
            </a:endParaRPr>
          </a:p>
          <a:p>
            <a:pPr marL="25400" indent="0">
              <a:buNone/>
            </a:pPr>
            <a:r>
              <a:rPr lang="en-US" b="0" i="0" dirty="0">
                <a:solidFill>
                  <a:srgbClr val="1F2328"/>
                </a:solidFill>
                <a:effectLst/>
                <a:latin typeface="-apple-system"/>
              </a:rPr>
              <a:t>10 min – RBQM Overview – Chris Wells</a:t>
            </a:r>
          </a:p>
          <a:p>
            <a:pPr marL="25400" indent="0">
              <a:buNone/>
            </a:pPr>
            <a:r>
              <a:rPr lang="en-US" dirty="0">
                <a:solidFill>
                  <a:srgbClr val="1F2328"/>
                </a:solidFill>
                <a:latin typeface="-apple-system"/>
              </a:rPr>
              <a:t>5 min – Introduction {</a:t>
            </a:r>
            <a:r>
              <a:rPr lang="en-US" dirty="0" err="1">
                <a:solidFill>
                  <a:srgbClr val="1F2328"/>
                </a:solidFill>
                <a:latin typeface="-apple-system"/>
              </a:rPr>
              <a:t>gsm</a:t>
            </a:r>
            <a:r>
              <a:rPr lang="en-US" dirty="0">
                <a:solidFill>
                  <a:srgbClr val="1F2328"/>
                </a:solidFill>
                <a:latin typeface="-apple-system"/>
              </a:rPr>
              <a:t>} – Björn </a:t>
            </a:r>
            <a:r>
              <a:rPr lang="en-US" dirty="0" err="1">
                <a:solidFill>
                  <a:srgbClr val="1F2328"/>
                </a:solidFill>
                <a:latin typeface="-apple-system"/>
              </a:rPr>
              <a:t>Koneswarakantha</a:t>
            </a:r>
            <a:endParaRPr lang="en-US" dirty="0">
              <a:solidFill>
                <a:srgbClr val="1F2328"/>
              </a:solidFill>
              <a:latin typeface="-apple-system"/>
            </a:endParaRPr>
          </a:p>
          <a:p>
            <a:pPr marL="25400" indent="0">
              <a:buNone/>
            </a:pPr>
            <a:r>
              <a:rPr lang="en-US" b="0" i="0" dirty="0">
                <a:solidFill>
                  <a:srgbClr val="1F2328"/>
                </a:solidFill>
                <a:effectLst/>
                <a:latin typeface="-apple-system"/>
              </a:rPr>
              <a:t>15 min – Hands on Analytics – Mariia </a:t>
            </a:r>
            <a:r>
              <a:rPr lang="en-US" b="0" i="0" dirty="0" err="1">
                <a:solidFill>
                  <a:srgbClr val="1F2328"/>
                </a:solidFill>
                <a:effectLst/>
                <a:latin typeface="-apple-system"/>
              </a:rPr>
              <a:t>Lapaeva</a:t>
            </a:r>
            <a:endParaRPr lang="en-US" b="0" i="0" dirty="0">
              <a:solidFill>
                <a:srgbClr val="1F2328"/>
              </a:solidFill>
              <a:effectLst/>
              <a:latin typeface="-apple-system"/>
            </a:endParaRPr>
          </a:p>
          <a:p>
            <a:pPr marL="25400" indent="0">
              <a:buNone/>
            </a:pPr>
            <a:r>
              <a:rPr lang="en-US" dirty="0">
                <a:solidFill>
                  <a:srgbClr val="1F2328"/>
                </a:solidFill>
                <a:latin typeface="-apple-system"/>
              </a:rPr>
              <a:t>15 min – Deep Dive – Björn </a:t>
            </a:r>
            <a:r>
              <a:rPr lang="en-US" dirty="0" err="1">
                <a:solidFill>
                  <a:srgbClr val="1F2328"/>
                </a:solidFill>
                <a:latin typeface="-apple-system"/>
              </a:rPr>
              <a:t>Koneswarakantha</a:t>
            </a:r>
            <a:r>
              <a:rPr lang="en-US" dirty="0">
                <a:solidFill>
                  <a:srgbClr val="1F2328"/>
                </a:solidFill>
                <a:latin typeface="-apple-system"/>
              </a:rPr>
              <a:t> </a:t>
            </a:r>
            <a:endParaRPr lang="en-US" b="0" i="0" dirty="0">
              <a:solidFill>
                <a:srgbClr val="1F2328"/>
              </a:solidFill>
              <a:effectLst/>
              <a:latin typeface="-apple-system"/>
            </a:endParaRPr>
          </a:p>
          <a:p>
            <a:pPr marL="25400" indent="0">
              <a:buNone/>
            </a:pPr>
            <a:r>
              <a:rPr lang="en-US" dirty="0">
                <a:solidFill>
                  <a:srgbClr val="1F2328"/>
                </a:solidFill>
                <a:latin typeface="-apple-system"/>
              </a:rPr>
              <a:t>10</a:t>
            </a:r>
            <a:r>
              <a:rPr lang="en-US" b="0" i="0" dirty="0">
                <a:solidFill>
                  <a:srgbClr val="1F2328"/>
                </a:solidFill>
                <a:effectLst/>
                <a:latin typeface="-apple-system"/>
              </a:rPr>
              <a:t> min </a:t>
            </a:r>
            <a:r>
              <a:rPr lang="en-US" dirty="0">
                <a:solidFill>
                  <a:srgbClr val="1F2328"/>
                </a:solidFill>
                <a:latin typeface="-apple-system"/>
              </a:rPr>
              <a:t>– Introduction {</a:t>
            </a:r>
            <a:r>
              <a:rPr lang="en-US" dirty="0" err="1">
                <a:solidFill>
                  <a:srgbClr val="1F2328"/>
                </a:solidFill>
                <a:latin typeface="-apple-system"/>
              </a:rPr>
              <a:t>ctas</a:t>
            </a:r>
            <a:r>
              <a:rPr lang="en-US" dirty="0">
                <a:solidFill>
                  <a:srgbClr val="1F2328"/>
                </a:solidFill>
                <a:latin typeface="-apple-system"/>
              </a:rPr>
              <a:t>} – Pekka </a:t>
            </a:r>
            <a:r>
              <a:rPr lang="en-US" dirty="0" err="1">
                <a:solidFill>
                  <a:srgbClr val="1F2328"/>
                </a:solidFill>
                <a:latin typeface="-apple-system"/>
              </a:rPr>
              <a:t>Tiikkainen</a:t>
            </a:r>
            <a:endParaRPr lang="en-US" dirty="0">
              <a:solidFill>
                <a:srgbClr val="1F2328"/>
              </a:solidFill>
              <a:latin typeface="-apple-system"/>
            </a:endParaRPr>
          </a:p>
          <a:p>
            <a:pPr marL="25400" indent="0">
              <a:buNone/>
            </a:pPr>
            <a:r>
              <a:rPr lang="en-US" b="0" i="0" dirty="0">
                <a:solidFill>
                  <a:srgbClr val="1F2328"/>
                </a:solidFill>
                <a:effectLst/>
                <a:latin typeface="-apple-system"/>
              </a:rPr>
              <a:t>20 min </a:t>
            </a:r>
            <a:r>
              <a:rPr lang="en-US" dirty="0">
                <a:solidFill>
                  <a:srgbClr val="1F2328"/>
                </a:solidFill>
                <a:latin typeface="-apple-system"/>
              </a:rPr>
              <a:t>– Hands on Analytics – Pekka </a:t>
            </a:r>
            <a:r>
              <a:rPr lang="en-US" dirty="0" err="1">
                <a:solidFill>
                  <a:srgbClr val="1F2328"/>
                </a:solidFill>
                <a:latin typeface="-apple-system"/>
              </a:rPr>
              <a:t>Tiikkainen</a:t>
            </a:r>
            <a:endParaRPr lang="en-US" dirty="0">
              <a:solidFill>
                <a:srgbClr val="1F2328"/>
              </a:solidFill>
              <a:latin typeface="-apple-system"/>
            </a:endParaRPr>
          </a:p>
          <a:p>
            <a:pPr marL="25400" indent="0">
              <a:buNone/>
            </a:pPr>
            <a:r>
              <a:rPr lang="en-US" b="0" i="0" dirty="0">
                <a:solidFill>
                  <a:srgbClr val="1F2328"/>
                </a:solidFill>
                <a:effectLst/>
                <a:latin typeface="-apple-system"/>
              </a:rPr>
              <a:t>10 min </a:t>
            </a:r>
            <a:r>
              <a:rPr lang="en-US" dirty="0">
                <a:solidFill>
                  <a:srgbClr val="1F2328"/>
                </a:solidFill>
                <a:latin typeface="-apple-system"/>
              </a:rPr>
              <a:t>– Wrap-up – Jeremy Howells</a:t>
            </a:r>
            <a:endParaRPr lang="en-US" dirty="0"/>
          </a:p>
        </p:txBody>
      </p:sp>
      <p:sp>
        <p:nvSpPr>
          <p:cNvPr id="3" name="Title 2">
            <a:extLst>
              <a:ext uri="{FF2B5EF4-FFF2-40B4-BE49-F238E27FC236}">
                <a16:creationId xmlns:a16="http://schemas.microsoft.com/office/drawing/2014/main" id="{CFE486C8-D78D-BF92-B05A-E53533BB1791}"/>
              </a:ext>
            </a:extLst>
          </p:cNvPr>
          <p:cNvSpPr>
            <a:spLocks noGrp="1"/>
          </p:cNvSpPr>
          <p:nvPr>
            <p:ph type="title"/>
          </p:nvPr>
        </p:nvSpPr>
        <p:spPr>
          <a:xfrm>
            <a:off x="353763" y="417838"/>
            <a:ext cx="11159045" cy="693045"/>
          </a:xfrm>
        </p:spPr>
        <p:txBody>
          <a:bodyPr/>
          <a:lstStyle/>
          <a:p>
            <a:r>
              <a:rPr lang="en-US" dirty="0"/>
              <a:t>Agenda</a:t>
            </a:r>
          </a:p>
        </p:txBody>
      </p:sp>
    </p:spTree>
    <p:extLst>
      <p:ext uri="{BB962C8B-B14F-4D97-AF65-F5344CB8AC3E}">
        <p14:creationId xmlns:p14="http://schemas.microsoft.com/office/powerpoint/2010/main" val="3889697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0" name="Rectangle: Rounded Corners 9">
            <a:extLst>
              <a:ext uri="{FF2B5EF4-FFF2-40B4-BE49-F238E27FC236}">
                <a16:creationId xmlns:a16="http://schemas.microsoft.com/office/drawing/2014/main" id="{BE317B16-610D-08E8-6759-48A5DC488DF8}"/>
              </a:ext>
            </a:extLst>
          </p:cNvPr>
          <p:cNvSpPr/>
          <p:nvPr/>
        </p:nvSpPr>
        <p:spPr>
          <a:xfrm>
            <a:off x="2810932"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51E545-1743-0421-DB6C-01E67F8D66FA}"/>
              </a:ext>
            </a:extLst>
          </p:cNvPr>
          <p:cNvSpPr txBox="1"/>
          <p:nvPr/>
        </p:nvSpPr>
        <p:spPr>
          <a:xfrm>
            <a:off x="3213168" y="3275110"/>
            <a:ext cx="970137" cy="307777"/>
          </a:xfrm>
          <a:prstGeom prst="rect">
            <a:avLst/>
          </a:prstGeom>
          <a:noFill/>
        </p:spPr>
        <p:txBody>
          <a:bodyPr wrap="none" rtlCol="0">
            <a:spAutoFit/>
          </a:bodyPr>
          <a:lstStyle/>
          <a:p>
            <a:r>
              <a:rPr lang="en-US"/>
              <a:t>Data prep</a:t>
            </a:r>
          </a:p>
        </p:txBody>
      </p:sp>
    </p:spTree>
    <p:extLst>
      <p:ext uri="{BB962C8B-B14F-4D97-AF65-F5344CB8AC3E}">
        <p14:creationId xmlns:p14="http://schemas.microsoft.com/office/powerpoint/2010/main" val="243825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12" name="Rectangle: Rounded Corners 11">
            <a:extLst>
              <a:ext uri="{FF2B5EF4-FFF2-40B4-BE49-F238E27FC236}">
                <a16:creationId xmlns:a16="http://schemas.microsoft.com/office/drawing/2014/main" id="{D9D09C64-002E-A5D0-A70B-8F8C5BC6385D}"/>
              </a:ext>
            </a:extLst>
          </p:cNvPr>
          <p:cNvSpPr/>
          <p:nvPr/>
        </p:nvSpPr>
        <p:spPr>
          <a:xfrm>
            <a:off x="458554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EAF25C-4D92-D26C-94E1-6EC5B1833BDF}"/>
              </a:ext>
            </a:extLst>
          </p:cNvPr>
          <p:cNvSpPr txBox="1"/>
          <p:nvPr/>
        </p:nvSpPr>
        <p:spPr>
          <a:xfrm>
            <a:off x="4812251" y="3275109"/>
            <a:ext cx="1321196" cy="307777"/>
          </a:xfrm>
          <a:prstGeom prst="rect">
            <a:avLst/>
          </a:prstGeom>
          <a:solidFill>
            <a:schemeClr val="bg1"/>
          </a:solidFill>
        </p:spPr>
        <p:txBody>
          <a:bodyPr wrap="none" rtlCol="0">
            <a:spAutoFit/>
          </a:bodyPr>
          <a:lstStyle/>
          <a:p>
            <a:r>
              <a:rPr lang="en-US"/>
              <a:t>Evaluate KRIs</a:t>
            </a:r>
          </a:p>
        </p:txBody>
      </p:sp>
    </p:spTree>
    <p:extLst>
      <p:ext uri="{BB962C8B-B14F-4D97-AF65-F5344CB8AC3E}">
        <p14:creationId xmlns:p14="http://schemas.microsoft.com/office/powerpoint/2010/main" val="1556438260"/>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5" name="Picture 4">
            <a:extLst>
              <a:ext uri="{FF2B5EF4-FFF2-40B4-BE49-F238E27FC236}">
                <a16:creationId xmlns:a16="http://schemas.microsoft.com/office/drawing/2014/main" id="{9F75685F-05A8-74EE-95D8-9EB9684072F4}"/>
              </a:ext>
            </a:extLst>
          </p:cNvPr>
          <p:cNvPicPr>
            <a:picLocks noChangeAspect="1"/>
          </p:cNvPicPr>
          <p:nvPr/>
        </p:nvPicPr>
        <p:blipFill>
          <a:blip r:embed="rId2"/>
          <a:stretch>
            <a:fillRect/>
          </a:stretch>
        </p:blipFill>
        <p:spPr>
          <a:xfrm>
            <a:off x="3795391" y="1747603"/>
            <a:ext cx="4601217" cy="3362794"/>
          </a:xfrm>
          <a:prstGeom prst="rect">
            <a:avLst/>
          </a:prstGeom>
        </p:spPr>
      </p:pic>
    </p:spTree>
    <p:extLst>
      <p:ext uri="{BB962C8B-B14F-4D97-AF65-F5344CB8AC3E}">
        <p14:creationId xmlns:p14="http://schemas.microsoft.com/office/powerpoint/2010/main" val="3080281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4" name="Picture 3">
            <a:extLst>
              <a:ext uri="{FF2B5EF4-FFF2-40B4-BE49-F238E27FC236}">
                <a16:creationId xmlns:a16="http://schemas.microsoft.com/office/drawing/2014/main" id="{360849EC-F499-541E-ACF1-30F7AE9F3427}"/>
              </a:ext>
            </a:extLst>
          </p:cNvPr>
          <p:cNvPicPr>
            <a:picLocks noChangeAspect="1"/>
          </p:cNvPicPr>
          <p:nvPr/>
        </p:nvPicPr>
        <p:blipFill>
          <a:blip r:embed="rId2"/>
          <a:stretch>
            <a:fillRect/>
          </a:stretch>
        </p:blipFill>
        <p:spPr>
          <a:xfrm>
            <a:off x="4405076" y="1980998"/>
            <a:ext cx="3381847" cy="2896004"/>
          </a:xfrm>
          <a:prstGeom prst="rect">
            <a:avLst/>
          </a:prstGeom>
        </p:spPr>
      </p:pic>
    </p:spTree>
    <p:extLst>
      <p:ext uri="{BB962C8B-B14F-4D97-AF65-F5344CB8AC3E}">
        <p14:creationId xmlns:p14="http://schemas.microsoft.com/office/powerpoint/2010/main" val="3826489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1026" name="Picture 2">
            <a:extLst>
              <a:ext uri="{FF2B5EF4-FFF2-40B4-BE49-F238E27FC236}">
                <a16:creationId xmlns:a16="http://schemas.microsoft.com/office/drawing/2014/main" id="{95749D72-DB5C-7D20-A125-B9FFC00C5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57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401B25-8CCA-559B-DFFD-B13F38F911E6}"/>
              </a:ext>
            </a:extLst>
          </p:cNvPr>
          <p:cNvPicPr>
            <a:picLocks noChangeAspect="1"/>
          </p:cNvPicPr>
          <p:nvPr/>
        </p:nvPicPr>
        <p:blipFill>
          <a:blip r:embed="rId2"/>
          <a:stretch>
            <a:fillRect/>
          </a:stretch>
        </p:blipFill>
        <p:spPr>
          <a:xfrm>
            <a:off x="5520059" y="0"/>
            <a:ext cx="5229430" cy="6858000"/>
          </a:xfrm>
          <a:prstGeom prst="rect">
            <a:avLst/>
          </a:prstGeom>
        </p:spPr>
      </p:pic>
      <p:sp>
        <p:nvSpPr>
          <p:cNvPr id="3" name="Title 2">
            <a:extLst>
              <a:ext uri="{FF2B5EF4-FFF2-40B4-BE49-F238E27FC236}">
                <a16:creationId xmlns:a16="http://schemas.microsoft.com/office/drawing/2014/main" id="{0751ADFC-A105-38ED-86C2-FF6319A164E2}"/>
              </a:ext>
            </a:extLst>
          </p:cNvPr>
          <p:cNvSpPr>
            <a:spLocks noGrp="1"/>
          </p:cNvSpPr>
          <p:nvPr>
            <p:ph type="title"/>
          </p:nvPr>
        </p:nvSpPr>
        <p:spPr/>
        <p:txBody>
          <a:bodyPr/>
          <a:lstStyle/>
          <a:p>
            <a:r>
              <a:rPr lang="en-US"/>
              <a:t>Analysis Pipeline</a:t>
            </a:r>
          </a:p>
        </p:txBody>
      </p:sp>
    </p:spTree>
    <p:extLst>
      <p:ext uri="{BB962C8B-B14F-4D97-AF65-F5344CB8AC3E}">
        <p14:creationId xmlns:p14="http://schemas.microsoft.com/office/powerpoint/2010/main" val="2262881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4" name="Rectangle: Rounded Corners 13">
            <a:extLst>
              <a:ext uri="{FF2B5EF4-FFF2-40B4-BE49-F238E27FC236}">
                <a16:creationId xmlns:a16="http://schemas.microsoft.com/office/drawing/2014/main" id="{9A0C967A-11A0-1778-31D7-E8B4F9F30D57}"/>
              </a:ext>
            </a:extLst>
          </p:cNvPr>
          <p:cNvSpPr/>
          <p:nvPr/>
        </p:nvSpPr>
        <p:spPr>
          <a:xfrm>
            <a:off x="636015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81A882-AA92-A8FD-D6C0-62CE3360DADF}"/>
              </a:ext>
            </a:extLst>
          </p:cNvPr>
          <p:cNvSpPr txBox="1"/>
          <p:nvPr/>
        </p:nvSpPr>
        <p:spPr>
          <a:xfrm>
            <a:off x="6627738" y="3275109"/>
            <a:ext cx="1239442" cy="307777"/>
          </a:xfrm>
          <a:prstGeom prst="rect">
            <a:avLst/>
          </a:prstGeom>
          <a:solidFill>
            <a:schemeClr val="bg1"/>
          </a:solidFill>
        </p:spPr>
        <p:txBody>
          <a:bodyPr wrap="none" rtlCol="0">
            <a:spAutoFit/>
          </a:bodyPr>
          <a:lstStyle/>
          <a:p>
            <a:r>
              <a:rPr lang="en-US"/>
              <a:t>Compile data</a:t>
            </a:r>
          </a:p>
        </p:txBody>
      </p:sp>
    </p:spTree>
    <p:extLst>
      <p:ext uri="{BB962C8B-B14F-4D97-AF65-F5344CB8AC3E}">
        <p14:creationId xmlns:p14="http://schemas.microsoft.com/office/powerpoint/2010/main" val="2038428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6" name="Rectangle: Rounded Corners 15">
            <a:extLst>
              <a:ext uri="{FF2B5EF4-FFF2-40B4-BE49-F238E27FC236}">
                <a16:creationId xmlns:a16="http://schemas.microsoft.com/office/drawing/2014/main" id="{413AEDD9-9F1A-4256-BAC9-BC1741701416}"/>
              </a:ext>
            </a:extLst>
          </p:cNvPr>
          <p:cNvSpPr/>
          <p:nvPr/>
        </p:nvSpPr>
        <p:spPr>
          <a:xfrm>
            <a:off x="8134761" y="3122507"/>
            <a:ext cx="3080926"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EAEDE8D-BDAB-2583-5A02-B68B2CD35C6F}"/>
              </a:ext>
            </a:extLst>
          </p:cNvPr>
          <p:cNvSpPr txBox="1"/>
          <p:nvPr/>
        </p:nvSpPr>
        <p:spPr>
          <a:xfrm>
            <a:off x="8946599" y="3275109"/>
            <a:ext cx="1457250" cy="307777"/>
          </a:xfrm>
          <a:prstGeom prst="rect">
            <a:avLst/>
          </a:prstGeom>
          <a:noFill/>
        </p:spPr>
        <p:txBody>
          <a:bodyPr wrap="square" rtlCol="0">
            <a:spAutoFit/>
          </a:bodyPr>
          <a:lstStyle/>
          <a:p>
            <a:r>
              <a:rPr lang="en-US"/>
              <a:t>Generate report</a:t>
            </a:r>
          </a:p>
        </p:txBody>
      </p:sp>
    </p:spTree>
    <p:extLst>
      <p:ext uri="{BB962C8B-B14F-4D97-AF65-F5344CB8AC3E}">
        <p14:creationId xmlns:p14="http://schemas.microsoft.com/office/powerpoint/2010/main" val="2980365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Open </a:t>
            </a:r>
            <a:r>
              <a:rPr lang="en-US">
                <a:hlinkClick r:id="rId3"/>
              </a:rPr>
              <a:t>Posit Workbench</a:t>
            </a:r>
            <a:r>
              <a:rPr lang="en-US"/>
              <a:t> with requisite packages in the </a:t>
            </a:r>
            <a:r>
              <a:rPr lang="en-US" dirty="0" err="1"/>
              <a:t>OpenRBQM</a:t>
            </a:r>
            <a:r>
              <a:rPr lang="en-US" dirty="0"/>
              <a:t> ecosystem installed</a:t>
            </a:r>
          </a:p>
          <a:p>
            <a:r>
              <a:rPr lang="en-US" dirty="0"/>
              <a:t>Review the setup/file structure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 </a:t>
            </a:r>
          </a:p>
        </p:txBody>
      </p:sp>
      <p:pic>
        <p:nvPicPr>
          <p:cNvPr id="5" name="Picture 4">
            <a:extLst>
              <a:ext uri="{FF2B5EF4-FFF2-40B4-BE49-F238E27FC236}">
                <a16:creationId xmlns:a16="http://schemas.microsoft.com/office/drawing/2014/main" id="{76551532-2BEA-1E7F-6126-A2A1D64C6910}"/>
              </a:ext>
            </a:extLst>
          </p:cNvPr>
          <p:cNvPicPr>
            <a:picLocks noChangeAspect="1"/>
          </p:cNvPicPr>
          <p:nvPr/>
        </p:nvPicPr>
        <p:blipFill>
          <a:blip r:embed="rId4"/>
          <a:stretch>
            <a:fillRect/>
          </a:stretch>
        </p:blipFill>
        <p:spPr>
          <a:xfrm>
            <a:off x="8008653" y="2867788"/>
            <a:ext cx="3829584" cy="3572374"/>
          </a:xfrm>
          <a:prstGeom prst="rect">
            <a:avLst/>
          </a:prstGeom>
        </p:spPr>
      </p:pic>
    </p:spTree>
    <p:extLst>
      <p:ext uri="{BB962C8B-B14F-4D97-AF65-F5344CB8AC3E}">
        <p14:creationId xmlns:p14="http://schemas.microsoft.com/office/powerpoint/2010/main" val="428469014"/>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Run analysis pipeline</a:t>
            </a:r>
          </a:p>
          <a:p>
            <a:pPr lvl="1"/>
            <a:r>
              <a:rPr lang="en-US">
                <a:latin typeface="Calibri" panose="020F0502020204030204" pitchFamily="34" charset="0"/>
                <a:cs typeface="Calibri" panose="020F0502020204030204" pitchFamily="34" charset="0"/>
              </a:rPr>
              <a:t>View </a:t>
            </a:r>
            <a:r>
              <a:rPr lang="en-US" b="1">
                <a:latin typeface="Calibri" panose="020F0502020204030204" pitchFamily="34" charset="0"/>
                <a:cs typeface="Calibri" panose="020F0502020204030204" pitchFamily="34" charset="0"/>
              </a:rPr>
              <a:t>Files</a:t>
            </a:r>
            <a:r>
              <a:rPr lang="en-US">
                <a:latin typeface="Calibri" panose="020F0502020204030204" pitchFamily="34" charset="0"/>
                <a:cs typeface="Calibri" panose="020F0502020204030204" pitchFamily="34" charset="0"/>
              </a:rPr>
              <a:t> (CMD/CTRL+SHIFT+5)</a:t>
            </a:r>
          </a:p>
          <a:p>
            <a:pPr lvl="1"/>
            <a:r>
              <a:rPr lang="en-US">
                <a:latin typeface="Calibri" panose="020F0502020204030204" pitchFamily="34" charset="0"/>
                <a:cs typeface="Calibri" panose="020F0502020204030204" pitchFamily="34" charset="0"/>
              </a:rPr>
              <a:t>Click </a:t>
            </a:r>
            <a:r>
              <a:rPr lang="en-US" b="1">
                <a:latin typeface="Courier New" panose="02070309020205020404" pitchFamily="49" charset="0"/>
                <a:cs typeface="Courier New" panose="02070309020205020404" pitchFamily="49" charset="0"/>
              </a:rPr>
              <a:t>run-</a:t>
            </a:r>
            <a:r>
              <a:rPr lang="en-US" b="1" err="1">
                <a:latin typeface="Courier New" panose="02070309020205020404" pitchFamily="49" charset="0"/>
                <a:cs typeface="Courier New" panose="02070309020205020404" pitchFamily="49" charset="0"/>
              </a:rPr>
              <a:t>rbqm</a:t>
            </a:r>
            <a:r>
              <a:rPr lang="en-US" b="1">
                <a:latin typeface="Courier New" panose="02070309020205020404" pitchFamily="49" charset="0"/>
                <a:cs typeface="Courier New" panose="02070309020205020404" pitchFamily="49" charset="0"/>
              </a:rPr>
              <a:t>-</a:t>
            </a:r>
            <a:r>
              <a:rPr lang="en-US" b="1" err="1">
                <a:latin typeface="Courier New" panose="02070309020205020404" pitchFamily="49" charset="0"/>
                <a:cs typeface="Courier New" panose="02070309020205020404" pitchFamily="49" charset="0"/>
              </a:rPr>
              <a:t>analytics.R</a:t>
            </a:r>
            <a:endParaRPr lang="en-US">
              <a:latin typeface="Calibri" panose="020F0502020204030204" pitchFamily="34" charset="0"/>
              <a:cs typeface="Calibri" panose="020F0502020204030204" pitchFamily="34" charset="0"/>
            </a:endParaRPr>
          </a:p>
          <a:p>
            <a:pPr lvl="1"/>
            <a:r>
              <a:rPr lang="en-US">
                <a:latin typeface="Calibri" panose="020F0502020204030204" pitchFamily="34" charset="0"/>
                <a:cs typeface="Calibri" panose="020F0502020204030204" pitchFamily="34" charset="0"/>
              </a:rPr>
              <a:t>Run each step interactively</a:t>
            </a:r>
          </a:p>
          <a:p>
            <a:pPr lvl="1"/>
            <a:r>
              <a:rPr lang="en-US">
                <a:latin typeface="Calibri" panose="020F0502020204030204" pitchFamily="34" charset="0"/>
                <a:cs typeface="Calibri" panose="020F0502020204030204" pitchFamily="34" charset="0"/>
              </a:rPr>
              <a:t>Open report in </a:t>
            </a:r>
            <a:r>
              <a:rPr lang="en-US" b="1">
                <a:latin typeface="Courier New" panose="02070309020205020404" pitchFamily="49" charset="0"/>
                <a:cs typeface="Courier New" panose="02070309020205020404" pitchFamily="49" charset="0"/>
              </a:rPr>
              <a:t>./outputs</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304486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792982-EB45-BAE9-8327-B0EDD189FD12}"/>
              </a:ext>
            </a:extLst>
          </p:cNvPr>
          <p:cNvSpPr>
            <a:spLocks noGrp="1"/>
          </p:cNvSpPr>
          <p:nvPr>
            <p:ph type="body" idx="1"/>
          </p:nvPr>
        </p:nvSpPr>
        <p:spPr/>
        <p:txBody>
          <a:bodyPr/>
          <a:lstStyle/>
          <a:p>
            <a:r>
              <a:rPr lang="en-US" dirty="0"/>
              <a:t>Understand what RBQM is and how it’s done</a:t>
            </a:r>
          </a:p>
          <a:p>
            <a:r>
              <a:rPr lang="en-US" dirty="0"/>
              <a:t>Learn about open-source collaboration and contribution</a:t>
            </a:r>
          </a:p>
          <a:p>
            <a:r>
              <a:rPr lang="en-US" dirty="0"/>
              <a:t>Learn how to evaluate KRIs on your own studies</a:t>
            </a:r>
          </a:p>
          <a:p>
            <a:r>
              <a:rPr lang="en-US" dirty="0"/>
              <a:t>Learn how to detect anomalies in your clinical trial data</a:t>
            </a:r>
          </a:p>
        </p:txBody>
      </p:sp>
      <p:sp>
        <p:nvSpPr>
          <p:cNvPr id="3" name="Title 2">
            <a:extLst>
              <a:ext uri="{FF2B5EF4-FFF2-40B4-BE49-F238E27FC236}">
                <a16:creationId xmlns:a16="http://schemas.microsoft.com/office/drawing/2014/main" id="{44BA501E-D32E-7B7C-081C-7F2C65A989C3}"/>
              </a:ext>
            </a:extLst>
          </p:cNvPr>
          <p:cNvSpPr>
            <a:spLocks noGrp="1"/>
          </p:cNvSpPr>
          <p:nvPr>
            <p:ph type="title"/>
          </p:nvPr>
        </p:nvSpPr>
        <p:spPr/>
        <p:txBody>
          <a:bodyPr/>
          <a:lstStyle/>
          <a:p>
            <a:r>
              <a:rPr lang="en-US"/>
              <a:t>Workshop Objectives</a:t>
            </a:r>
          </a:p>
        </p:txBody>
      </p:sp>
    </p:spTree>
    <p:extLst>
      <p:ext uri="{BB962C8B-B14F-4D97-AF65-F5344CB8AC3E}">
        <p14:creationId xmlns:p14="http://schemas.microsoft.com/office/powerpoint/2010/main" val="2163676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sz="2800" dirty="0"/>
              <a:t>Create a new KRI: SAE Reporting Rate (time permitting)</a:t>
            </a:r>
          </a:p>
          <a:p>
            <a:pPr lvl="1"/>
            <a:r>
              <a:rPr lang="en-US" sz="2400" dirty="0"/>
              <a:t>Under</a:t>
            </a:r>
            <a:r>
              <a:rPr lang="en-US" sz="2400" b="1" dirty="0">
                <a:latin typeface="Courier New" panose="02070309020205020404" pitchFamily="49" charset="0"/>
                <a:cs typeface="Courier New" panose="02070309020205020404" pitchFamily="49" charset="0"/>
              </a:rPr>
              <a:t>./workflows/2_metrics</a:t>
            </a:r>
            <a:r>
              <a:rPr lang="en-US" sz="2400" dirty="0"/>
              <a:t> copy </a:t>
            </a:r>
            <a:r>
              <a:rPr lang="en-US" sz="2400" b="1" dirty="0" err="1">
                <a:latin typeface="Courier New" panose="02070309020205020404" pitchFamily="49" charset="0"/>
                <a:cs typeface="Courier New" panose="02070309020205020404" pitchFamily="49" charset="0"/>
              </a:rPr>
              <a:t>adverseEventReportingRate.yaml</a:t>
            </a:r>
            <a:r>
              <a:rPr lang="en-US" sz="2400" dirty="0"/>
              <a:t> and rename </a:t>
            </a:r>
            <a:r>
              <a:rPr lang="en-US" sz="2400" b="1" dirty="0" err="1">
                <a:latin typeface="Courier New" panose="02070309020205020404" pitchFamily="49" charset="0"/>
                <a:cs typeface="Courier New" panose="02070309020205020404" pitchFamily="49" charset="0"/>
              </a:rPr>
              <a:t>seriousAdverseEventReportingRate.yaml</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Open the new workflow and update the information in </a:t>
            </a:r>
            <a:r>
              <a:rPr lang="en-US" sz="2400" b="1" dirty="0">
                <a:latin typeface="Courier New" panose="02070309020205020404" pitchFamily="49" charset="0"/>
                <a:cs typeface="Courier New" panose="02070309020205020404" pitchFamily="49" charset="0"/>
              </a:rPr>
              <a:t>meta</a:t>
            </a:r>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Add </a:t>
            </a:r>
            <a:r>
              <a:rPr lang="en-US" sz="2400" b="1" dirty="0" err="1">
                <a:latin typeface="Courier New" panose="02070309020205020404" pitchFamily="49" charset="0"/>
                <a:cs typeface="Courier New" panose="02070309020205020404" pitchFamily="49" charset="0"/>
              </a:rPr>
              <a:t>aeser</a:t>
            </a:r>
            <a:r>
              <a:rPr lang="en-US" sz="2400" dirty="0">
                <a:latin typeface="Calibri" panose="020F0502020204030204" pitchFamily="34" charset="0"/>
                <a:cs typeface="Calibri" panose="020F0502020204030204" pitchFamily="34" charset="0"/>
              </a:rPr>
              <a:t> to data spec for </a:t>
            </a:r>
            <a:r>
              <a:rPr lang="en-US" sz="2400" b="1" dirty="0" err="1">
                <a:latin typeface="Courier New" panose="02070309020205020404" pitchFamily="49" charset="0"/>
                <a:cs typeface="Courier New" panose="02070309020205020404" pitchFamily="49" charset="0"/>
              </a:rPr>
              <a:t>Mapped_AE</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Add a new step that filters </a:t>
            </a:r>
            <a:r>
              <a:rPr lang="en-US" sz="2400" b="1" dirty="0" err="1">
                <a:latin typeface="Courier New" panose="02070309020205020404" pitchFamily="49" charset="0"/>
                <a:cs typeface="Courier New" panose="02070309020205020404" pitchFamily="49" charset="0"/>
              </a:rPr>
              <a:t>Mapped_AE</a:t>
            </a:r>
            <a:r>
              <a:rPr lang="en-US" sz="2400" b="1" dirty="0">
                <a:latin typeface="Courier New" panose="02070309020205020404" pitchFamily="49" charset="0"/>
                <a:cs typeface="Courier New" panose="02070309020205020404" pitchFamily="49" charset="0"/>
              </a:rPr>
              <a:t> </a:t>
            </a:r>
            <a:r>
              <a:rPr lang="en-US" sz="2400" dirty="0">
                <a:latin typeface="Calibri" panose="020F0502020204030204" pitchFamily="34" charset="0"/>
                <a:cs typeface="Calibri" panose="020F0502020204030204" pitchFamily="34" charset="0"/>
              </a:rPr>
              <a:t>on serious AEs</a:t>
            </a:r>
          </a:p>
          <a:p>
            <a:pPr lvl="1"/>
            <a:r>
              <a:rPr lang="en-US" sz="2400" dirty="0">
                <a:latin typeface="Calibri" panose="020F0502020204030204" pitchFamily="34" charset="0"/>
                <a:cs typeface="Calibri" panose="020F0502020204030204" pitchFamily="34" charset="0"/>
              </a:rPr>
              <a:t>Pass the output of the step above to the </a:t>
            </a:r>
            <a:r>
              <a:rPr lang="en-US" sz="2400" b="1" dirty="0" err="1">
                <a:latin typeface="Courier New" panose="02070309020205020404" pitchFamily="49" charset="0"/>
                <a:cs typeface="Courier New" panose="02070309020205020404" pitchFamily="49" charset="0"/>
              </a:rPr>
              <a:t>dfNumerator</a:t>
            </a:r>
            <a:r>
              <a:rPr lang="en-US" sz="2400" dirty="0">
                <a:latin typeface="Calibri" panose="020F0502020204030204" pitchFamily="34" charset="0"/>
                <a:cs typeface="Calibri" panose="020F0502020204030204" pitchFamily="34" charset="0"/>
              </a:rPr>
              <a:t> of </a:t>
            </a:r>
            <a:r>
              <a:rPr lang="en-US" sz="2400" b="1" dirty="0" err="1">
                <a:latin typeface="Courier New" panose="02070309020205020404" pitchFamily="49" charset="0"/>
                <a:cs typeface="Courier New" panose="02070309020205020404" pitchFamily="49" charset="0"/>
              </a:rPr>
              <a:t>Input_Rate</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Rerun analysis pipeline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162441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39EE40-4567-DAFE-6394-4308C1187672}"/>
              </a:ext>
            </a:extLst>
          </p:cNvPr>
          <p:cNvSpPr>
            <a:spLocks noGrp="1"/>
          </p:cNvSpPr>
          <p:nvPr>
            <p:ph type="title"/>
          </p:nvPr>
        </p:nvSpPr>
        <p:spPr/>
        <p:txBody>
          <a:bodyPr/>
          <a:lstStyle/>
          <a:p>
            <a:r>
              <a:rPr lang="en-US"/>
              <a:t>BREAK</a:t>
            </a:r>
          </a:p>
        </p:txBody>
      </p:sp>
    </p:spTree>
    <p:extLst>
      <p:ext uri="{BB962C8B-B14F-4D97-AF65-F5344CB8AC3E}">
        <p14:creationId xmlns:p14="http://schemas.microsoft.com/office/powerpoint/2010/main" val="1847442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FBD1A2-F77E-80C8-3AB6-6D12FA9E5B5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70B51A-D223-A941-2B34-A6C1C4A87A5F}"/>
              </a:ext>
            </a:extLst>
          </p:cNvPr>
          <p:cNvSpPr>
            <a:spLocks noGrp="1"/>
          </p:cNvSpPr>
          <p:nvPr>
            <p:ph type="body" idx="1"/>
          </p:nvPr>
        </p:nvSpPr>
        <p:spPr>
          <a:xfrm>
            <a:off x="516477" y="2182094"/>
            <a:ext cx="11159045" cy="1558634"/>
          </a:xfrm>
        </p:spPr>
        <p:txBody>
          <a:bodyPr/>
          <a:lstStyle/>
          <a:p>
            <a:pPr marL="25400" indent="0">
              <a:buNone/>
            </a:pPr>
            <a:r>
              <a:rPr lang="en-US" sz="4800"/>
              <a:t>Part 4 – Deep Dive with {</a:t>
            </a:r>
            <a:r>
              <a:rPr lang="en-US" sz="4800" err="1"/>
              <a:t>gsm.app</a:t>
            </a:r>
            <a:r>
              <a:rPr lang="en-US" sz="4800"/>
              <a:t>} </a:t>
            </a:r>
          </a:p>
          <a:p>
            <a:pPr marL="25400" indent="0">
              <a:buNone/>
            </a:pPr>
            <a:r>
              <a:rPr lang="en-US"/>
              <a:t>Jon Harmon</a:t>
            </a:r>
          </a:p>
        </p:txBody>
      </p:sp>
    </p:spTree>
    <p:extLst>
      <p:ext uri="{BB962C8B-B14F-4D97-AF65-F5344CB8AC3E}">
        <p14:creationId xmlns:p14="http://schemas.microsoft.com/office/powerpoint/2010/main" val="654964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FE1494-4C28-7899-F627-9B6AD21A0F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FEAB921-170D-9616-230D-82947D59D813}"/>
              </a:ext>
            </a:extLst>
          </p:cNvPr>
          <p:cNvSpPr>
            <a:spLocks noGrp="1"/>
          </p:cNvSpPr>
          <p:nvPr>
            <p:ph type="body" idx="1"/>
          </p:nvPr>
        </p:nvSpPr>
        <p:spPr/>
        <p:txBody>
          <a:bodyPr/>
          <a:lstStyle/>
          <a:p>
            <a:r>
              <a:rPr lang="en-US"/>
              <a:t>{</a:t>
            </a:r>
            <a:r>
              <a:rPr lang="en-US" err="1"/>
              <a:t>gsm.app</a:t>
            </a:r>
            <a:r>
              <a:rPr lang="en-US"/>
              <a:t>} overview</a:t>
            </a:r>
          </a:p>
          <a:p>
            <a:r>
              <a:rPr lang="en-US"/>
              <a:t>Hands-on</a:t>
            </a:r>
          </a:p>
          <a:p>
            <a:pPr lvl="1"/>
            <a:r>
              <a:rPr lang="en-US"/>
              <a:t>Demo app.</a:t>
            </a:r>
          </a:p>
          <a:p>
            <a:pPr lvl="1"/>
            <a:r>
              <a:rPr lang="en-US"/>
              <a:t>Customizing for your data.</a:t>
            </a:r>
          </a:p>
          <a:p>
            <a:pPr lvl="1"/>
            <a:r>
              <a:rPr lang="en-US"/>
              <a:t>Plugins.</a:t>
            </a:r>
          </a:p>
        </p:txBody>
      </p:sp>
      <p:sp>
        <p:nvSpPr>
          <p:cNvPr id="3" name="Title 2">
            <a:extLst>
              <a:ext uri="{FF2B5EF4-FFF2-40B4-BE49-F238E27FC236}">
                <a16:creationId xmlns:a16="http://schemas.microsoft.com/office/drawing/2014/main" id="{9A3845DE-5A40-EBB3-CB57-7C63477DEE83}"/>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2346952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3F5F8-5E67-925F-9DC7-73FA29CEBEFA}"/>
              </a:ext>
            </a:extLst>
          </p:cNvPr>
          <p:cNvSpPr>
            <a:spLocks noGrp="1"/>
          </p:cNvSpPr>
          <p:nvPr>
            <p:ph type="body" idx="1"/>
          </p:nvPr>
        </p:nvSpPr>
        <p:spPr>
          <a:xfrm>
            <a:off x="353763" y="1600202"/>
            <a:ext cx="5150709" cy="3834837"/>
          </a:xfrm>
        </p:spPr>
        <p:txBody>
          <a:bodyPr/>
          <a:lstStyle/>
          <a:p>
            <a:r>
              <a:rPr lang="en-US"/>
              <a:t>Deep-dive shiny app for investigating risk signals.</a:t>
            </a:r>
          </a:p>
          <a:p>
            <a:r>
              <a:rPr lang="en-US"/>
              <a:t>Designed to work with other </a:t>
            </a:r>
            <a:r>
              <a:rPr lang="en-US" err="1"/>
              <a:t>gsm</a:t>
            </a:r>
            <a:r>
              <a:rPr lang="en-US"/>
              <a:t> components.</a:t>
            </a:r>
          </a:p>
          <a:p>
            <a:r>
              <a:rPr lang="en-US"/>
              <a:t>Works with your data.</a:t>
            </a:r>
          </a:p>
          <a:p>
            <a:r>
              <a:rPr lang="en-US"/>
              <a:t>Plugin framework.</a:t>
            </a:r>
          </a:p>
        </p:txBody>
      </p:sp>
      <p:sp>
        <p:nvSpPr>
          <p:cNvPr id="3" name="Title 2">
            <a:extLst>
              <a:ext uri="{FF2B5EF4-FFF2-40B4-BE49-F238E27FC236}">
                <a16:creationId xmlns:a16="http://schemas.microsoft.com/office/drawing/2014/main" id="{73230540-80EA-8A32-12B1-6B533FA0651F}"/>
              </a:ext>
            </a:extLst>
          </p:cNvPr>
          <p:cNvSpPr>
            <a:spLocks noGrp="1"/>
          </p:cNvSpPr>
          <p:nvPr>
            <p:ph type="title"/>
          </p:nvPr>
        </p:nvSpPr>
        <p:spPr/>
        <p:txBody>
          <a:bodyPr/>
          <a:lstStyle/>
          <a:p>
            <a:r>
              <a:rPr lang="en-US" b="0">
                <a:ea typeface="Calibri"/>
                <a:cs typeface="Calibri"/>
              </a:rPr>
              <a:t>{gsm.app}</a:t>
            </a:r>
            <a:endParaRPr lang="en-US"/>
          </a:p>
        </p:txBody>
      </p:sp>
      <p:pic>
        <p:nvPicPr>
          <p:cNvPr id="4" name="Picture 3">
            <a:extLst>
              <a:ext uri="{FF2B5EF4-FFF2-40B4-BE49-F238E27FC236}">
                <a16:creationId xmlns:a16="http://schemas.microsoft.com/office/drawing/2014/main" id="{698533AB-20EE-C02B-4A36-C71CC8DCEF12}"/>
              </a:ext>
            </a:extLst>
          </p:cNvPr>
          <p:cNvPicPr>
            <a:picLocks noChangeAspect="1"/>
          </p:cNvPicPr>
          <p:nvPr/>
        </p:nvPicPr>
        <p:blipFill>
          <a:blip r:embed="rId2"/>
          <a:stretch>
            <a:fillRect/>
          </a:stretch>
        </p:blipFill>
        <p:spPr>
          <a:xfrm>
            <a:off x="5502584" y="1685508"/>
            <a:ext cx="6311788" cy="3210505"/>
          </a:xfrm>
          <a:prstGeom prst="rect">
            <a:avLst/>
          </a:prstGeom>
        </p:spPr>
      </p:pic>
    </p:spTree>
    <p:extLst>
      <p:ext uri="{BB962C8B-B14F-4D97-AF65-F5344CB8AC3E}">
        <p14:creationId xmlns:p14="http://schemas.microsoft.com/office/powerpoint/2010/main" val="2060434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C59811-D751-A414-48B5-4200FCD3E5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8B8-AB1B-1A87-EDB9-031B7BF65080}"/>
              </a:ext>
            </a:extLst>
          </p:cNvPr>
          <p:cNvSpPr>
            <a:spLocks noGrp="1"/>
          </p:cNvSpPr>
          <p:nvPr>
            <p:ph type="body" idx="1"/>
          </p:nvPr>
        </p:nvSpPr>
        <p:spPr/>
        <p:txBody>
          <a:bodyPr/>
          <a:lstStyle/>
          <a:p>
            <a:pPr marL="539750" indent="-514350"/>
            <a:r>
              <a:rPr lang="en-US">
                <a:latin typeface="Courier New"/>
              </a:rPr>
              <a:t>apps/1_demo/</a:t>
            </a:r>
            <a:r>
              <a:rPr lang="en-US" err="1">
                <a:latin typeface="Courier New"/>
              </a:rPr>
              <a:t>app.R</a:t>
            </a:r>
            <a:endParaRPr lang="en-US"/>
          </a:p>
          <a:p>
            <a:pPr marL="539750" indent="-514350"/>
            <a:r>
              <a:rPr lang="en-US"/>
              <a:t>"Run App" (or ctrl-shift-R).</a:t>
            </a:r>
          </a:p>
          <a:p>
            <a:r>
              <a:rPr lang="en-US"/>
              <a:t>This version uses sample data.</a:t>
            </a:r>
          </a:p>
          <a:p>
            <a:r>
              <a:rPr lang="en-US"/>
              <a:t>Explore.</a:t>
            </a:r>
          </a:p>
        </p:txBody>
      </p:sp>
      <p:sp>
        <p:nvSpPr>
          <p:cNvPr id="3" name="Title 2">
            <a:extLst>
              <a:ext uri="{FF2B5EF4-FFF2-40B4-BE49-F238E27FC236}">
                <a16:creationId xmlns:a16="http://schemas.microsoft.com/office/drawing/2014/main" id="{282CB1D1-1AC4-6F20-C321-194FB269B707}"/>
              </a:ext>
            </a:extLst>
          </p:cNvPr>
          <p:cNvSpPr>
            <a:spLocks noGrp="1"/>
          </p:cNvSpPr>
          <p:nvPr>
            <p:ph type="title"/>
          </p:nvPr>
        </p:nvSpPr>
        <p:spPr/>
        <p:txBody>
          <a:bodyPr/>
          <a:lstStyle/>
          <a:p>
            <a:r>
              <a:rPr lang="en-US" b="0">
                <a:ea typeface="Calibri"/>
                <a:cs typeface="Calibri"/>
              </a:rPr>
              <a:t>Hands-on: Demo app</a:t>
            </a:r>
            <a:endParaRPr lang="en-US"/>
          </a:p>
        </p:txBody>
      </p:sp>
    </p:spTree>
    <p:extLst>
      <p:ext uri="{BB962C8B-B14F-4D97-AF65-F5344CB8AC3E}">
        <p14:creationId xmlns:p14="http://schemas.microsoft.com/office/powerpoint/2010/main" val="3285349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B2EFC0-DB2D-55DD-20BD-67087F6C0A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165BD3B-F399-4134-68F7-15CD0452F9AD}"/>
              </a:ext>
            </a:extLst>
          </p:cNvPr>
          <p:cNvSpPr>
            <a:spLocks noGrp="1"/>
          </p:cNvSpPr>
          <p:nvPr>
            <p:ph type="body" idx="1"/>
          </p:nvPr>
        </p:nvSpPr>
        <p:spPr/>
        <p:txBody>
          <a:bodyPr/>
          <a:lstStyle/>
          <a:p>
            <a:pPr marL="539750" indent="-514350"/>
            <a:r>
              <a:rPr lang="en-US">
                <a:latin typeface="Courier New"/>
              </a:rPr>
              <a:t>apps/2_workshop_data/</a:t>
            </a:r>
            <a:r>
              <a:rPr lang="en-US" err="1">
                <a:latin typeface="Courier New"/>
              </a:rPr>
              <a:t>app.R</a:t>
            </a:r>
            <a:endParaRPr lang="en-US"/>
          </a:p>
          <a:p>
            <a:pPr marL="539750" indent="-514350"/>
            <a:r>
              <a:rPr lang="en-US"/>
              <a:t>"Run App" (or ctrl-shift-R).</a:t>
            </a:r>
          </a:p>
          <a:p>
            <a:r>
              <a:rPr lang="en-US" err="1">
                <a:latin typeface="Courier New"/>
              </a:rPr>
              <a:t>fetchData</a:t>
            </a:r>
            <a:r>
              <a:rPr lang="en-US"/>
              <a:t> function passed into </a:t>
            </a:r>
            <a:r>
              <a:rPr lang="en-US" err="1">
                <a:latin typeface="Courier New"/>
              </a:rPr>
              <a:t>run_gsm_app</a:t>
            </a:r>
            <a:endParaRPr lang="en-US">
              <a:latin typeface="Courier New"/>
            </a:endParaRPr>
          </a:p>
          <a:p>
            <a:pPr lvl="1">
              <a:buSzPts val="3200"/>
              <a:buFont typeface="Courier New"/>
              <a:buChar char="o"/>
            </a:pPr>
            <a:r>
              <a:rPr lang="en-US"/>
              <a:t>Customize to change how domain data is fetched</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94A1D5AF-F741-D245-2F56-BA574290C3D8}"/>
              </a:ext>
            </a:extLst>
          </p:cNvPr>
          <p:cNvSpPr>
            <a:spLocks noGrp="1"/>
          </p:cNvSpPr>
          <p:nvPr>
            <p:ph type="title"/>
          </p:nvPr>
        </p:nvSpPr>
        <p:spPr/>
        <p:txBody>
          <a:bodyPr/>
          <a:lstStyle/>
          <a:p>
            <a:r>
              <a:rPr lang="en-US" b="0">
                <a:ea typeface="Calibri"/>
                <a:cs typeface="Calibri"/>
              </a:rPr>
              <a:t>Hands-on: Fetch Function</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73370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279A96-C6C5-8508-1236-70FF82249AB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19B9A6-D136-5CC3-9867-F264E3CE99E7}"/>
              </a:ext>
            </a:extLst>
          </p:cNvPr>
          <p:cNvSpPr>
            <a:spLocks noGrp="1"/>
          </p:cNvSpPr>
          <p:nvPr>
            <p:ph type="body" idx="1"/>
          </p:nvPr>
        </p:nvSpPr>
        <p:spPr/>
        <p:txBody>
          <a:bodyPr/>
          <a:lstStyle/>
          <a:p>
            <a:pPr marL="539750" indent="-514350"/>
            <a:r>
              <a:rPr lang="en-US">
                <a:latin typeface="Courier New"/>
              </a:rPr>
              <a:t>apps/3_plugins/</a:t>
            </a:r>
            <a:r>
              <a:rPr lang="en-US" err="1">
                <a:latin typeface="Courier New"/>
              </a:rPr>
              <a:t>app.R</a:t>
            </a:r>
            <a:endParaRPr lang="en-US" err="1"/>
          </a:p>
          <a:p>
            <a:pPr marL="539750" indent="-514350"/>
            <a:r>
              <a:rPr lang="en-US"/>
              <a:t>"Run App" (or ctrl-shift-R)</a:t>
            </a:r>
          </a:p>
          <a:p>
            <a:r>
              <a:rPr lang="en-US" err="1">
                <a:latin typeface="Courier New"/>
              </a:rPr>
              <a:t>lPlugins</a:t>
            </a:r>
            <a:r>
              <a:rPr lang="en-US">
                <a:latin typeface="Courier New"/>
              </a:rPr>
              <a:t> = list(</a:t>
            </a:r>
            <a:r>
              <a:rPr lang="en-US" err="1">
                <a:latin typeface="Courier New"/>
              </a:rPr>
              <a:t>pluginAE</a:t>
            </a:r>
            <a:r>
              <a:rPr lang="en-US">
                <a:latin typeface="Courier New"/>
              </a:rPr>
              <a:t>())</a:t>
            </a:r>
            <a:endParaRPr lang="en-US"/>
          </a:p>
          <a:p>
            <a:pPr lvl="1">
              <a:buSzPts val="3200"/>
              <a:buFont typeface="Courier New"/>
              <a:buChar char="o"/>
            </a:pPr>
            <a:r>
              <a:rPr lang="en-US"/>
              <a:t>Allows for customization of deep dive tabs</a:t>
            </a:r>
          </a:p>
          <a:p>
            <a:pPr>
              <a:buSzPts val="2800"/>
            </a:pPr>
            <a:r>
              <a:rPr lang="en-US"/>
              <a:t>Note tweak to </a:t>
            </a:r>
            <a:r>
              <a:rPr lang="en-US" err="1">
                <a:latin typeface="Courier New"/>
              </a:rPr>
              <a:t>fetchData</a:t>
            </a:r>
            <a:r>
              <a:rPr lang="en-US"/>
              <a:t> function!</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58E98F72-D91E-6DC6-7A62-FFCB231660E8}"/>
              </a:ext>
            </a:extLst>
          </p:cNvPr>
          <p:cNvSpPr>
            <a:spLocks noGrp="1"/>
          </p:cNvSpPr>
          <p:nvPr>
            <p:ph type="title"/>
          </p:nvPr>
        </p:nvSpPr>
        <p:spPr/>
        <p:txBody>
          <a:bodyPr/>
          <a:lstStyle/>
          <a:p>
            <a:r>
              <a:rPr lang="en-US" b="0">
                <a:ea typeface="Calibri"/>
                <a:cs typeface="Calibri"/>
              </a:rPr>
              <a:t>Hands-on: Plugins</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68781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76B8A1-05C3-A2E9-5873-90CF4188DB4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B006E5-FD6D-7D06-F3DF-CAE20D748057}"/>
              </a:ext>
            </a:extLst>
          </p:cNvPr>
          <p:cNvSpPr>
            <a:spLocks noGrp="1"/>
          </p:cNvSpPr>
          <p:nvPr>
            <p:ph type="body" idx="1"/>
          </p:nvPr>
        </p:nvSpPr>
        <p:spPr>
          <a:xfrm>
            <a:off x="516477" y="2182094"/>
            <a:ext cx="11159045" cy="1558634"/>
          </a:xfrm>
        </p:spPr>
        <p:txBody>
          <a:bodyPr/>
          <a:lstStyle/>
          <a:p>
            <a:pPr marL="25400" indent="0">
              <a:buNone/>
            </a:pPr>
            <a:r>
              <a:rPr lang="en-US" sz="4800"/>
              <a:t>Part 5 – Cloud-based Automation</a:t>
            </a:r>
          </a:p>
          <a:p>
            <a:pPr marL="25400" indent="0">
              <a:buNone/>
            </a:pPr>
            <a:r>
              <a:rPr lang="en-US"/>
              <a:t>Devin </a:t>
            </a:r>
            <a:r>
              <a:rPr lang="en-US" err="1"/>
              <a:t>Pastoor</a:t>
            </a:r>
            <a:endParaRPr lang="en-US"/>
          </a:p>
        </p:txBody>
      </p:sp>
    </p:spTree>
    <p:extLst>
      <p:ext uri="{BB962C8B-B14F-4D97-AF65-F5344CB8AC3E}">
        <p14:creationId xmlns:p14="http://schemas.microsoft.com/office/powerpoint/2010/main" val="532396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7B346-ECBD-373E-BCCD-0E22783CECAD}"/>
              </a:ext>
            </a:extLst>
          </p:cNvPr>
          <p:cNvSpPr>
            <a:spLocks noGrp="1"/>
          </p:cNvSpPr>
          <p:nvPr>
            <p:ph type="body" idx="1"/>
          </p:nvPr>
        </p:nvSpPr>
        <p:spPr/>
        <p:txBody>
          <a:bodyPr/>
          <a:lstStyle/>
          <a:p>
            <a:r>
              <a:rPr lang="en-US"/>
              <a:t>RBQM is a continuous process</a:t>
            </a:r>
          </a:p>
          <a:p>
            <a:r>
              <a:rPr lang="en-US"/>
              <a:t>Requires ongoing evaluation of KRIs</a:t>
            </a:r>
          </a:p>
          <a:p>
            <a:r>
              <a:rPr lang="en-US"/>
              <a:t>Prime candidate for automation</a:t>
            </a:r>
          </a:p>
          <a:p>
            <a:r>
              <a:rPr lang="en-US"/>
              <a:t>Setup of cloud-based environment with scheduled actions</a:t>
            </a:r>
          </a:p>
        </p:txBody>
      </p:sp>
      <p:sp>
        <p:nvSpPr>
          <p:cNvPr id="3" name="Title 2">
            <a:extLst>
              <a:ext uri="{FF2B5EF4-FFF2-40B4-BE49-F238E27FC236}">
                <a16:creationId xmlns:a16="http://schemas.microsoft.com/office/drawing/2014/main" id="{3E0EA451-E222-830D-B31D-247C1EA79BC3}"/>
              </a:ext>
            </a:extLst>
          </p:cNvPr>
          <p:cNvSpPr>
            <a:spLocks noGrp="1"/>
          </p:cNvSpPr>
          <p:nvPr>
            <p:ph type="title"/>
          </p:nvPr>
        </p:nvSpPr>
        <p:spPr/>
        <p:txBody>
          <a:bodyPr/>
          <a:lstStyle/>
          <a:p>
            <a:r>
              <a:rPr lang="en-US"/>
              <a:t>Cloud-based Automation</a:t>
            </a:r>
          </a:p>
        </p:txBody>
      </p:sp>
    </p:spTree>
    <p:extLst>
      <p:ext uri="{BB962C8B-B14F-4D97-AF65-F5344CB8AC3E}">
        <p14:creationId xmlns:p14="http://schemas.microsoft.com/office/powerpoint/2010/main" val="64960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449AD8-18D9-B9CC-61D0-D26610E7B2FA}"/>
              </a:ext>
            </a:extLst>
          </p:cNvPr>
          <p:cNvSpPr>
            <a:spLocks noGrp="1"/>
          </p:cNvSpPr>
          <p:nvPr>
            <p:ph type="body" sz="quarter" idx="10"/>
          </p:nvPr>
        </p:nvSpPr>
        <p:spPr/>
        <p:txBody>
          <a:bodyPr/>
          <a:lstStyle/>
          <a:p>
            <a:r>
              <a:rPr lang="de-CH" dirty="0"/>
              <a:t>Cross Industry Organisation</a:t>
            </a:r>
            <a:endParaRPr lang="en-US" dirty="0"/>
          </a:p>
        </p:txBody>
      </p:sp>
      <p:pic>
        <p:nvPicPr>
          <p:cNvPr id="3" name="Picture 2" descr="IMPALA Consortium Logo">
            <a:extLst>
              <a:ext uri="{FF2B5EF4-FFF2-40B4-BE49-F238E27FC236}">
                <a16:creationId xmlns:a16="http://schemas.microsoft.com/office/drawing/2014/main" id="{7ACD5C9E-546C-D525-34F8-D6DB90FB8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78" y="1406569"/>
            <a:ext cx="2466461" cy="7596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F9670F-5BDB-54CA-36A3-55FE8C943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18795"/>
            <a:ext cx="6099797" cy="127476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27FC1467-F9D8-37DE-A51E-A937D91736D2}"/>
              </a:ext>
            </a:extLst>
          </p:cNvPr>
          <p:cNvSpPr txBox="1">
            <a:spLocks/>
          </p:cNvSpPr>
          <p:nvPr/>
        </p:nvSpPr>
        <p:spPr>
          <a:xfrm>
            <a:off x="591478" y="2518492"/>
            <a:ext cx="5342992" cy="3873789"/>
          </a:xfrm>
          <a:prstGeom prst="rect">
            <a:avLst/>
          </a:prstGeom>
        </p:spPr>
        <p:txBody>
          <a:bodyPr/>
          <a:lstStyle>
            <a:lvl1pPr marL="228589" indent="-228589" algn="l" defTabSz="914354"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Founded 2022</a:t>
            </a:r>
          </a:p>
          <a:p>
            <a:pPr marL="342900" indent="-342900"/>
            <a:r>
              <a:rPr lang="en-US" sz="2000" dirty="0"/>
              <a:t>19 industry members</a:t>
            </a:r>
          </a:p>
          <a:p>
            <a:pPr marL="342900" indent="-342900"/>
            <a:r>
              <a:rPr lang="en-US" sz="2000" dirty="0">
                <a:solidFill>
                  <a:srgbClr val="4375A5"/>
                </a:solidFill>
                <a:hlinkClick r:id="rId4">
                  <a:extLst>
                    <a:ext uri="{A12FA001-AC4F-418D-AE19-62706E023703}">
                      <ahyp:hlinkClr xmlns:ahyp="http://schemas.microsoft.com/office/drawing/2018/hyperlinkcolor" val="tx"/>
                    </a:ext>
                  </a:extLst>
                </a:hlinkClick>
              </a:rPr>
              <a:t>https://impala-consortium.org/</a:t>
            </a:r>
            <a:endParaRPr lang="en-US" sz="2000" dirty="0">
              <a:solidFill>
                <a:srgbClr val="4375A5"/>
              </a:solidFill>
            </a:endParaRPr>
          </a:p>
          <a:p>
            <a:pPr marL="342900" indent="-342900"/>
            <a:r>
              <a:rPr lang="en-US" sz="2000" dirty="0"/>
              <a:t>Statistical Open Source Packages</a:t>
            </a:r>
          </a:p>
          <a:p>
            <a:pPr marL="342900" indent="-342900"/>
            <a:r>
              <a:rPr lang="en-US" sz="2000" dirty="0"/>
              <a:t>Scientific Publications</a:t>
            </a:r>
          </a:p>
          <a:p>
            <a:pPr marL="342900" indent="-342900"/>
            <a:r>
              <a:rPr lang="en-US" sz="2000" dirty="0"/>
              <a:t>Quality Frameworks (RAPID, Quality Briefs)</a:t>
            </a:r>
          </a:p>
          <a:p>
            <a:pPr marL="342900" indent="-342900"/>
            <a:r>
              <a:rPr lang="en-US" sz="2000" dirty="0"/>
              <a:t>Joint Health Authority Engagement</a:t>
            </a:r>
          </a:p>
          <a:p>
            <a:endParaRPr lang="en-US" dirty="0"/>
          </a:p>
        </p:txBody>
      </p:sp>
      <p:sp>
        <p:nvSpPr>
          <p:cNvPr id="7" name="Text Placeholder 3">
            <a:extLst>
              <a:ext uri="{FF2B5EF4-FFF2-40B4-BE49-F238E27FC236}">
                <a16:creationId xmlns:a16="http://schemas.microsoft.com/office/drawing/2014/main" id="{CDA1784B-E904-1BDB-DD5A-1938B8444308}"/>
              </a:ext>
            </a:extLst>
          </p:cNvPr>
          <p:cNvSpPr txBox="1">
            <a:spLocks/>
          </p:cNvSpPr>
          <p:nvPr/>
        </p:nvSpPr>
        <p:spPr>
          <a:xfrm>
            <a:off x="5972909" y="2530791"/>
            <a:ext cx="5342992" cy="3873789"/>
          </a:xfrm>
          <a:prstGeom prst="rect">
            <a:avLst/>
          </a:prstGeom>
        </p:spPr>
        <p:txBody>
          <a:bodyPr/>
          <a:lstStyle>
            <a:lvl1pPr marL="228589" indent="-228589" algn="l" defTabSz="914354"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Founded 2024</a:t>
            </a:r>
          </a:p>
          <a:p>
            <a:pPr marL="342900" indent="-342900">
              <a:buFont typeface="Arial" panose="020B0604020202020204" pitchFamily="34" charset="0"/>
              <a:buChar char="•"/>
            </a:pPr>
            <a:r>
              <a:rPr lang="en-US" sz="2000" dirty="0"/>
              <a:t>&gt; 3 industry members</a:t>
            </a:r>
          </a:p>
          <a:p>
            <a:pPr marL="342900" indent="-342900">
              <a:buFont typeface="Arial" panose="020B0604020202020204" pitchFamily="34" charset="0"/>
              <a:buChar char="•"/>
            </a:pPr>
            <a:r>
              <a:rPr lang="en-US" sz="2000" dirty="0"/>
              <a:t>RBQM focus (Critical to Quality, Centralized Monitoring, Quality Tolerance Limits)</a:t>
            </a:r>
          </a:p>
          <a:p>
            <a:pPr marL="342900" indent="-342900">
              <a:buFont typeface="Arial" panose="020B0604020202020204" pitchFamily="34" charset="0"/>
              <a:buChar char="•"/>
            </a:pPr>
            <a:r>
              <a:rPr lang="en-US" sz="2000" dirty="0"/>
              <a:t>6 Projects</a:t>
            </a:r>
          </a:p>
          <a:p>
            <a:pPr marL="342900" indent="-342900">
              <a:buFont typeface="Arial" panose="020B0604020202020204" pitchFamily="34" charset="0"/>
              <a:buChar char="•"/>
            </a:pPr>
            <a:r>
              <a:rPr lang="en-US" sz="2000" dirty="0"/>
              <a:t>Open Source Packages</a:t>
            </a:r>
          </a:p>
          <a:p>
            <a:endParaRPr lang="en-US" dirty="0"/>
          </a:p>
        </p:txBody>
      </p:sp>
    </p:spTree>
    <p:extLst>
      <p:ext uri="{BB962C8B-B14F-4D97-AF65-F5344CB8AC3E}">
        <p14:creationId xmlns:p14="http://schemas.microsoft.com/office/powerpoint/2010/main" val="272879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5DBA5-0A3B-B058-1B9F-A091DB66EB6F}"/>
              </a:ext>
            </a:extLst>
          </p:cNvPr>
          <p:cNvSpPr>
            <a:spLocks noGrp="1"/>
          </p:cNvSpPr>
          <p:nvPr>
            <p:ph type="body" idx="1"/>
          </p:nvPr>
        </p:nvSpPr>
        <p:spPr/>
        <p:txBody>
          <a:bodyPr/>
          <a:lstStyle/>
          <a:p>
            <a:pPr marL="25400" indent="0">
              <a:buNone/>
            </a:pPr>
            <a:r>
              <a:rPr lang="en-CH" b="1" dirty="0"/>
              <a:t>Thank You!</a:t>
            </a:r>
          </a:p>
          <a:p>
            <a:pPr>
              <a:buFontTx/>
              <a:buChar char="-"/>
            </a:pPr>
            <a:r>
              <a:rPr lang="en-CH" dirty="0"/>
              <a:t>Course Material will stay available on github</a:t>
            </a:r>
          </a:p>
          <a:p>
            <a:pPr>
              <a:buFontTx/>
              <a:buChar char="-"/>
            </a:pPr>
            <a:r>
              <a:rPr lang="en-CH" dirty="0"/>
              <a:t>Visit our Presentation to learn more</a:t>
            </a:r>
          </a:p>
          <a:p>
            <a:pPr marL="25400" indent="0">
              <a:buNone/>
            </a:pPr>
            <a:endParaRPr lang="en-CH" dirty="0"/>
          </a:p>
        </p:txBody>
      </p:sp>
      <p:sp>
        <p:nvSpPr>
          <p:cNvPr id="3" name="Title 2">
            <a:extLst>
              <a:ext uri="{FF2B5EF4-FFF2-40B4-BE49-F238E27FC236}">
                <a16:creationId xmlns:a16="http://schemas.microsoft.com/office/drawing/2014/main" id="{BE8832E1-FEB8-58B8-BD07-F18999D7F264}"/>
              </a:ext>
            </a:extLst>
          </p:cNvPr>
          <p:cNvSpPr>
            <a:spLocks noGrp="1"/>
          </p:cNvSpPr>
          <p:nvPr>
            <p:ph type="title"/>
          </p:nvPr>
        </p:nvSpPr>
        <p:spPr/>
        <p:txBody>
          <a:bodyPr/>
          <a:lstStyle/>
          <a:p>
            <a:endParaRPr lang="en-CH"/>
          </a:p>
        </p:txBody>
      </p:sp>
      <p:pic>
        <p:nvPicPr>
          <p:cNvPr id="5" name="Picture 4" descr="A close-up of a document&#10;&#10;AI-generated content may be incorrect.">
            <a:extLst>
              <a:ext uri="{FF2B5EF4-FFF2-40B4-BE49-F238E27FC236}">
                <a16:creationId xmlns:a16="http://schemas.microsoft.com/office/drawing/2014/main" id="{840150B1-6D5C-E273-8237-F0F7ABCA12FC}"/>
              </a:ext>
            </a:extLst>
          </p:cNvPr>
          <p:cNvPicPr>
            <a:picLocks noChangeAspect="1"/>
          </p:cNvPicPr>
          <p:nvPr/>
        </p:nvPicPr>
        <p:blipFill>
          <a:blip r:embed="rId3"/>
          <a:stretch>
            <a:fillRect/>
          </a:stretch>
        </p:blipFill>
        <p:spPr>
          <a:xfrm>
            <a:off x="542805" y="4000498"/>
            <a:ext cx="3467100" cy="1257300"/>
          </a:xfrm>
          <a:prstGeom prst="rect">
            <a:avLst/>
          </a:prstGeom>
        </p:spPr>
      </p:pic>
      <p:sp>
        <p:nvSpPr>
          <p:cNvPr id="6" name="TextBox 5">
            <a:extLst>
              <a:ext uri="{FF2B5EF4-FFF2-40B4-BE49-F238E27FC236}">
                <a16:creationId xmlns:a16="http://schemas.microsoft.com/office/drawing/2014/main" id="{96FF6709-4FAE-E1A2-AEC9-DFC8D2A0BD13}"/>
              </a:ext>
            </a:extLst>
          </p:cNvPr>
          <p:cNvSpPr txBox="1"/>
          <p:nvPr/>
        </p:nvSpPr>
        <p:spPr>
          <a:xfrm>
            <a:off x="2462687" y="3692721"/>
            <a:ext cx="1547218" cy="307777"/>
          </a:xfrm>
          <a:prstGeom prst="rect">
            <a:avLst/>
          </a:prstGeom>
          <a:noFill/>
        </p:spPr>
        <p:txBody>
          <a:bodyPr wrap="none" rtlCol="0">
            <a:spAutoFit/>
          </a:bodyPr>
          <a:lstStyle/>
          <a:p>
            <a:r>
              <a:rPr lang="en-CH" b="1" dirty="0"/>
              <a:t>X12 Wednesday</a:t>
            </a:r>
          </a:p>
        </p:txBody>
      </p:sp>
    </p:spTree>
    <p:extLst>
      <p:ext uri="{BB962C8B-B14F-4D97-AF65-F5344CB8AC3E}">
        <p14:creationId xmlns:p14="http://schemas.microsoft.com/office/powerpoint/2010/main" val="2395868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g2573c09e3ea_0_84" descr="Text&#10;&#10;Description automatically generated with low confidence"/>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34B11-8A8B-59B0-F802-AF3FA66B12BE}"/>
              </a:ext>
            </a:extLst>
          </p:cNvPr>
          <p:cNvSpPr>
            <a:spLocks noGrp="1"/>
          </p:cNvSpPr>
          <p:nvPr>
            <p:ph type="body" idx="1"/>
          </p:nvPr>
        </p:nvSpPr>
        <p:spPr>
          <a:xfrm>
            <a:off x="516477" y="2182094"/>
            <a:ext cx="11159045" cy="1558634"/>
          </a:xfrm>
        </p:spPr>
        <p:txBody>
          <a:bodyPr/>
          <a:lstStyle/>
          <a:p>
            <a:pPr marL="25400" indent="0">
              <a:buNone/>
            </a:pPr>
            <a:r>
              <a:rPr lang="en-US" sz="4800" dirty="0"/>
              <a:t>Part 1 - Intro To RBQM &amp; CM</a:t>
            </a:r>
          </a:p>
          <a:p>
            <a:pPr marL="25400" indent="0">
              <a:buNone/>
            </a:pPr>
            <a:r>
              <a:rPr lang="en-US" dirty="0"/>
              <a:t>Chris Wells</a:t>
            </a:r>
          </a:p>
        </p:txBody>
      </p:sp>
    </p:spTree>
    <p:extLst>
      <p:ext uri="{BB962C8B-B14F-4D97-AF65-F5344CB8AC3E}">
        <p14:creationId xmlns:p14="http://schemas.microsoft.com/office/powerpoint/2010/main" val="380830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DDF4DF-1EE4-2E0E-CA99-05D29C260172}"/>
              </a:ext>
            </a:extLst>
          </p:cNvPr>
          <p:cNvGrpSpPr/>
          <p:nvPr/>
        </p:nvGrpSpPr>
        <p:grpSpPr>
          <a:xfrm>
            <a:off x="7105693" y="1995610"/>
            <a:ext cx="4322472" cy="4313238"/>
            <a:chOff x="6926973" y="2073783"/>
            <a:chExt cx="3434151" cy="3426815"/>
          </a:xfrm>
        </p:grpSpPr>
        <p:grpSp>
          <p:nvGrpSpPr>
            <p:cNvPr id="5" name="Group 4">
              <a:extLst>
                <a:ext uri="{FF2B5EF4-FFF2-40B4-BE49-F238E27FC236}">
                  <a16:creationId xmlns:a16="http://schemas.microsoft.com/office/drawing/2014/main" id="{42CA5FFD-3A40-5FD7-040D-907313B5E7CD}"/>
                </a:ext>
              </a:extLst>
            </p:cNvPr>
            <p:cNvGrpSpPr/>
            <p:nvPr/>
          </p:nvGrpSpPr>
          <p:grpSpPr>
            <a:xfrm>
              <a:off x="6963164" y="2131355"/>
              <a:ext cx="3363134" cy="3333754"/>
              <a:chOff x="4018766" y="1431779"/>
              <a:chExt cx="4155863" cy="4119604"/>
            </a:xfrm>
          </p:grpSpPr>
          <p:sp>
            <p:nvSpPr>
              <p:cNvPr id="53" name="Line 109">
                <a:extLst>
                  <a:ext uri="{FF2B5EF4-FFF2-40B4-BE49-F238E27FC236}">
                    <a16:creationId xmlns:a16="http://schemas.microsoft.com/office/drawing/2014/main" id="{BF2068D0-767C-DE98-0378-7597BBBF9206}"/>
                  </a:ext>
                </a:extLst>
              </p:cNvPr>
              <p:cNvSpPr>
                <a:spLocks noChangeShapeType="1"/>
              </p:cNvSpPr>
              <p:nvPr/>
            </p:nvSpPr>
            <p:spPr bwMode="auto">
              <a:xfrm>
                <a:off x="8171839" y="2975585"/>
                <a:ext cx="2789" cy="1036177"/>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4" name="Line 110">
                <a:extLst>
                  <a:ext uri="{FF2B5EF4-FFF2-40B4-BE49-F238E27FC236}">
                    <a16:creationId xmlns:a16="http://schemas.microsoft.com/office/drawing/2014/main" id="{4E0C8EEF-02FB-C467-0454-865A7145B3F4}"/>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5" name="Line 111">
                <a:extLst>
                  <a:ext uri="{FF2B5EF4-FFF2-40B4-BE49-F238E27FC236}">
                    <a16:creationId xmlns:a16="http://schemas.microsoft.com/office/drawing/2014/main" id="{F49E6B3A-ECEB-0A5F-EF43-1216FD0AA773}"/>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6" name="Freeform 112">
                <a:extLst>
                  <a:ext uri="{FF2B5EF4-FFF2-40B4-BE49-F238E27FC236}">
                    <a16:creationId xmlns:a16="http://schemas.microsoft.com/office/drawing/2014/main" id="{B5899EA5-A22F-E9CD-ECC9-C2092B672760}"/>
                  </a:ext>
                </a:extLst>
              </p:cNvPr>
              <p:cNvSpPr>
                <a:spLocks/>
              </p:cNvSpPr>
              <p:nvPr/>
            </p:nvSpPr>
            <p:spPr bwMode="auto">
              <a:xfrm>
                <a:off x="4018766" y="1433174"/>
                <a:ext cx="4155863" cy="4116814"/>
              </a:xfrm>
              <a:custGeom>
                <a:avLst/>
                <a:gdLst>
                  <a:gd name="T0" fmla="*/ 10228 w 11918"/>
                  <a:gd name="T1" fmla="*/ 10322 h 11810"/>
                  <a:gd name="T2" fmla="*/ 4268 w 11918"/>
                  <a:gd name="T3" fmla="*/ 11810 h 11810"/>
                  <a:gd name="T4" fmla="*/ 0 w 11918"/>
                  <a:gd name="T5" fmla="*/ 7393 h 11810"/>
                  <a:gd name="T6" fmla="*/ 1690 w 11918"/>
                  <a:gd name="T7" fmla="*/ 1488 h 11810"/>
                  <a:gd name="T8" fmla="*/ 7650 w 11918"/>
                  <a:gd name="T9" fmla="*/ 0 h 11810"/>
                  <a:gd name="T10" fmla="*/ 11918 w 11918"/>
                  <a:gd name="T11" fmla="*/ 4417 h 11810"/>
                  <a:gd name="T12" fmla="*/ 10228 w 11918"/>
                  <a:gd name="T13" fmla="*/ 10322 h 11810"/>
                </a:gdLst>
                <a:ahLst/>
                <a:cxnLst>
                  <a:cxn ang="0">
                    <a:pos x="T0" y="T1"/>
                  </a:cxn>
                  <a:cxn ang="0">
                    <a:pos x="T2" y="T3"/>
                  </a:cxn>
                  <a:cxn ang="0">
                    <a:pos x="T4" y="T5"/>
                  </a:cxn>
                  <a:cxn ang="0">
                    <a:pos x="T6" y="T7"/>
                  </a:cxn>
                  <a:cxn ang="0">
                    <a:pos x="T8" y="T9"/>
                  </a:cxn>
                  <a:cxn ang="0">
                    <a:pos x="T10" y="T11"/>
                  </a:cxn>
                  <a:cxn ang="0">
                    <a:pos x="T12" y="T13"/>
                  </a:cxn>
                </a:cxnLst>
                <a:rect l="0" t="0" r="r" b="b"/>
                <a:pathLst>
                  <a:path w="11918" h="11810">
                    <a:moveTo>
                      <a:pt x="10228" y="10322"/>
                    </a:moveTo>
                    <a:lnTo>
                      <a:pt x="4268" y="11810"/>
                    </a:lnTo>
                    <a:lnTo>
                      <a:pt x="0" y="7393"/>
                    </a:lnTo>
                    <a:lnTo>
                      <a:pt x="1690" y="1488"/>
                    </a:lnTo>
                    <a:lnTo>
                      <a:pt x="7650" y="0"/>
                    </a:lnTo>
                    <a:lnTo>
                      <a:pt x="11918" y="4417"/>
                    </a:lnTo>
                    <a:lnTo>
                      <a:pt x="10228" y="10322"/>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7" name="Freeform 113">
                <a:extLst>
                  <a:ext uri="{FF2B5EF4-FFF2-40B4-BE49-F238E27FC236}">
                    <a16:creationId xmlns:a16="http://schemas.microsoft.com/office/drawing/2014/main" id="{5D5B4AB6-0880-6AB2-8D4B-8BE2A891D4B0}"/>
                  </a:ext>
                </a:extLst>
              </p:cNvPr>
              <p:cNvSpPr>
                <a:spLocks/>
              </p:cNvSpPr>
              <p:nvPr/>
            </p:nvSpPr>
            <p:spPr bwMode="auto">
              <a:xfrm>
                <a:off x="4018766" y="1431779"/>
                <a:ext cx="4155863" cy="4119603"/>
              </a:xfrm>
              <a:custGeom>
                <a:avLst/>
                <a:gdLst>
                  <a:gd name="T0" fmla="*/ 11918 w 11918"/>
                  <a:gd name="T1" fmla="*/ 7399 h 11813"/>
                  <a:gd name="T2" fmla="*/ 7646 w 11918"/>
                  <a:gd name="T3" fmla="*/ 11813 h 11813"/>
                  <a:gd name="T4" fmla="*/ 1688 w 11918"/>
                  <a:gd name="T5" fmla="*/ 10321 h 11813"/>
                  <a:gd name="T6" fmla="*/ 0 w 11918"/>
                  <a:gd name="T7" fmla="*/ 4414 h 11813"/>
                  <a:gd name="T8" fmla="*/ 4272 w 11918"/>
                  <a:gd name="T9" fmla="*/ 0 h 11813"/>
                  <a:gd name="T10" fmla="*/ 10230 w 11918"/>
                  <a:gd name="T11" fmla="*/ 1493 h 11813"/>
                  <a:gd name="T12" fmla="*/ 11918 w 11918"/>
                  <a:gd name="T13" fmla="*/ 7399 h 11813"/>
                </a:gdLst>
                <a:ahLst/>
                <a:cxnLst>
                  <a:cxn ang="0">
                    <a:pos x="T0" y="T1"/>
                  </a:cxn>
                  <a:cxn ang="0">
                    <a:pos x="T2" y="T3"/>
                  </a:cxn>
                  <a:cxn ang="0">
                    <a:pos x="T4" y="T5"/>
                  </a:cxn>
                  <a:cxn ang="0">
                    <a:pos x="T6" y="T7"/>
                  </a:cxn>
                  <a:cxn ang="0">
                    <a:pos x="T8" y="T9"/>
                  </a:cxn>
                  <a:cxn ang="0">
                    <a:pos x="T10" y="T11"/>
                  </a:cxn>
                  <a:cxn ang="0">
                    <a:pos x="T12" y="T13"/>
                  </a:cxn>
                </a:cxnLst>
                <a:rect l="0" t="0" r="r" b="b"/>
                <a:pathLst>
                  <a:path w="11918" h="11813">
                    <a:moveTo>
                      <a:pt x="11918" y="7399"/>
                    </a:moveTo>
                    <a:lnTo>
                      <a:pt x="7646" y="11813"/>
                    </a:lnTo>
                    <a:lnTo>
                      <a:pt x="1688" y="10321"/>
                    </a:lnTo>
                    <a:lnTo>
                      <a:pt x="0" y="4414"/>
                    </a:lnTo>
                    <a:lnTo>
                      <a:pt x="4272" y="0"/>
                    </a:lnTo>
                    <a:lnTo>
                      <a:pt x="10230" y="1493"/>
                    </a:lnTo>
                    <a:lnTo>
                      <a:pt x="11918" y="7399"/>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8" name="Freeform 114">
                <a:extLst>
                  <a:ext uri="{FF2B5EF4-FFF2-40B4-BE49-F238E27FC236}">
                    <a16:creationId xmlns:a16="http://schemas.microsoft.com/office/drawing/2014/main" id="{2E9F93DC-8B24-8AE8-D03F-ADEA09050C87}"/>
                  </a:ext>
                </a:extLst>
              </p:cNvPr>
              <p:cNvSpPr>
                <a:spLocks/>
              </p:cNvSpPr>
              <p:nvPr/>
            </p:nvSpPr>
            <p:spPr bwMode="auto">
              <a:xfrm>
                <a:off x="4441325" y="1820869"/>
                <a:ext cx="1069647" cy="1059884"/>
              </a:xfrm>
              <a:custGeom>
                <a:avLst/>
                <a:gdLst>
                  <a:gd name="T0" fmla="*/ 0 w 3069"/>
                  <a:gd name="T1" fmla="*/ 2048 h 3041"/>
                  <a:gd name="T2" fmla="*/ 3069 w 3069"/>
                  <a:gd name="T3" fmla="*/ 3041 h 3041"/>
                  <a:gd name="T4" fmla="*/ 1983 w 3069"/>
                  <a:gd name="T5" fmla="*/ 0 h 3041"/>
                  <a:gd name="T6" fmla="*/ 0 w 3069"/>
                  <a:gd name="T7" fmla="*/ 2048 h 3041"/>
                </a:gdLst>
                <a:ahLst/>
                <a:cxnLst>
                  <a:cxn ang="0">
                    <a:pos x="T0" y="T1"/>
                  </a:cxn>
                  <a:cxn ang="0">
                    <a:pos x="T2" y="T3"/>
                  </a:cxn>
                  <a:cxn ang="0">
                    <a:pos x="T4" y="T5"/>
                  </a:cxn>
                  <a:cxn ang="0">
                    <a:pos x="T6" y="T7"/>
                  </a:cxn>
                </a:cxnLst>
                <a:rect l="0" t="0" r="r" b="b"/>
                <a:pathLst>
                  <a:path w="3069" h="3041">
                    <a:moveTo>
                      <a:pt x="0" y="2048"/>
                    </a:moveTo>
                    <a:lnTo>
                      <a:pt x="3069" y="3041"/>
                    </a:lnTo>
                    <a:lnTo>
                      <a:pt x="1983" y="0"/>
                    </a:lnTo>
                    <a:lnTo>
                      <a:pt x="0" y="2048"/>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9" name="Freeform 115">
                <a:extLst>
                  <a:ext uri="{FF2B5EF4-FFF2-40B4-BE49-F238E27FC236}">
                    <a16:creationId xmlns:a16="http://schemas.microsoft.com/office/drawing/2014/main" id="{7DF153C8-0418-DB74-16CE-3D9A344BAC5C}"/>
                  </a:ext>
                </a:extLst>
              </p:cNvPr>
              <p:cNvSpPr>
                <a:spLocks/>
              </p:cNvSpPr>
              <p:nvPr/>
            </p:nvSpPr>
            <p:spPr bwMode="auto">
              <a:xfrm>
                <a:off x="5131644" y="2536291"/>
                <a:ext cx="2620425" cy="2628793"/>
              </a:xfrm>
              <a:custGeom>
                <a:avLst/>
                <a:gdLst>
                  <a:gd name="T0" fmla="*/ 0 w 7518"/>
                  <a:gd name="T1" fmla="*/ 7531 h 7540"/>
                  <a:gd name="T2" fmla="*/ 1093 w 7518"/>
                  <a:gd name="T3" fmla="*/ 997 h 7540"/>
                  <a:gd name="T4" fmla="*/ 7518 w 7518"/>
                  <a:gd name="T5" fmla="*/ 0 h 7540"/>
                  <a:gd name="T6" fmla="*/ 6841 w 7518"/>
                  <a:gd name="T7" fmla="*/ 2346 h 7540"/>
                  <a:gd name="T8" fmla="*/ 5535 w 7518"/>
                  <a:gd name="T9" fmla="*/ 7540 h 7540"/>
                </a:gdLst>
                <a:ahLst/>
                <a:cxnLst>
                  <a:cxn ang="0">
                    <a:pos x="T0" y="T1"/>
                  </a:cxn>
                  <a:cxn ang="0">
                    <a:pos x="T2" y="T3"/>
                  </a:cxn>
                  <a:cxn ang="0">
                    <a:pos x="T4" y="T5"/>
                  </a:cxn>
                  <a:cxn ang="0">
                    <a:pos x="T6" y="T7"/>
                  </a:cxn>
                  <a:cxn ang="0">
                    <a:pos x="T8" y="T9"/>
                  </a:cxn>
                </a:cxnLst>
                <a:rect l="0" t="0" r="r" b="b"/>
                <a:pathLst>
                  <a:path w="7518" h="7540">
                    <a:moveTo>
                      <a:pt x="0" y="7531"/>
                    </a:moveTo>
                    <a:lnTo>
                      <a:pt x="1093" y="997"/>
                    </a:lnTo>
                    <a:lnTo>
                      <a:pt x="7518" y="0"/>
                    </a:lnTo>
                    <a:lnTo>
                      <a:pt x="6841" y="2346"/>
                    </a:lnTo>
                    <a:lnTo>
                      <a:pt x="5535" y="754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0" name="Line 116">
                <a:extLst>
                  <a:ext uri="{FF2B5EF4-FFF2-40B4-BE49-F238E27FC236}">
                    <a16:creationId xmlns:a16="http://schemas.microsoft.com/office/drawing/2014/main" id="{AFE48CBE-7CC2-9D10-05BC-D6B29ACD0DA9}"/>
                  </a:ext>
                </a:extLst>
              </p:cNvPr>
              <p:cNvSpPr>
                <a:spLocks noChangeShapeType="1"/>
              </p:cNvSpPr>
              <p:nvPr/>
            </p:nvSpPr>
            <p:spPr bwMode="auto">
              <a:xfrm>
                <a:off x="4167987" y="3491582"/>
                <a:ext cx="1177028" cy="460212"/>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1" name="Freeform 117">
                <a:extLst>
                  <a:ext uri="{FF2B5EF4-FFF2-40B4-BE49-F238E27FC236}">
                    <a16:creationId xmlns:a16="http://schemas.microsoft.com/office/drawing/2014/main" id="{10196871-D4FE-3F5C-418A-2F0F76BF09E6}"/>
                  </a:ext>
                </a:extLst>
              </p:cNvPr>
              <p:cNvSpPr>
                <a:spLocks/>
              </p:cNvSpPr>
              <p:nvPr/>
            </p:nvSpPr>
            <p:spPr bwMode="auto">
              <a:xfrm>
                <a:off x="5512366" y="2883543"/>
                <a:ext cx="1549384" cy="2278752"/>
              </a:xfrm>
              <a:custGeom>
                <a:avLst/>
                <a:gdLst>
                  <a:gd name="T0" fmla="*/ 4442 w 4442"/>
                  <a:gd name="T1" fmla="*/ 6534 h 6534"/>
                  <a:gd name="T2" fmla="*/ 2220 w 4442"/>
                  <a:gd name="T3" fmla="*/ 3267 h 6534"/>
                  <a:gd name="T4" fmla="*/ 0 w 4442"/>
                  <a:gd name="T5" fmla="*/ 0 h 6534"/>
                </a:gdLst>
                <a:ahLst/>
                <a:cxnLst>
                  <a:cxn ang="0">
                    <a:pos x="T0" y="T1"/>
                  </a:cxn>
                  <a:cxn ang="0">
                    <a:pos x="T2" y="T3"/>
                  </a:cxn>
                  <a:cxn ang="0">
                    <a:pos x="T4" y="T5"/>
                  </a:cxn>
                </a:cxnLst>
                <a:rect l="0" t="0" r="r" b="b"/>
                <a:pathLst>
                  <a:path w="4442" h="6534">
                    <a:moveTo>
                      <a:pt x="4442" y="6534"/>
                    </a:moveTo>
                    <a:lnTo>
                      <a:pt x="2220" y="3267"/>
                    </a:lnTo>
                    <a:lnTo>
                      <a:pt x="0"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2" name="Freeform 118">
                <a:extLst>
                  <a:ext uri="{FF2B5EF4-FFF2-40B4-BE49-F238E27FC236}">
                    <a16:creationId xmlns:a16="http://schemas.microsoft.com/office/drawing/2014/main" id="{DE2F0F5E-08E6-0F13-21B5-ED28E31F544B}"/>
                  </a:ext>
                </a:extLst>
              </p:cNvPr>
              <p:cNvSpPr>
                <a:spLocks/>
              </p:cNvSpPr>
              <p:nvPr/>
            </p:nvSpPr>
            <p:spPr bwMode="auto">
              <a:xfrm>
                <a:off x="5934925" y="1579605"/>
                <a:ext cx="411403" cy="2681787"/>
              </a:xfrm>
              <a:custGeom>
                <a:avLst/>
                <a:gdLst>
                  <a:gd name="T0" fmla="*/ 0 w 1180"/>
                  <a:gd name="T1" fmla="*/ 7691 h 7691"/>
                  <a:gd name="T2" fmla="*/ 460 w 1180"/>
                  <a:gd name="T3" fmla="*/ 0 h 7691"/>
                  <a:gd name="T4" fmla="*/ 1180 w 1180"/>
                  <a:gd name="T5" fmla="*/ 6133 h 7691"/>
                  <a:gd name="T6" fmla="*/ 0 w 1180"/>
                  <a:gd name="T7" fmla="*/ 7691 h 7691"/>
                </a:gdLst>
                <a:ahLst/>
                <a:cxnLst>
                  <a:cxn ang="0">
                    <a:pos x="T0" y="T1"/>
                  </a:cxn>
                  <a:cxn ang="0">
                    <a:pos x="T2" y="T3"/>
                  </a:cxn>
                  <a:cxn ang="0">
                    <a:pos x="T4" y="T5"/>
                  </a:cxn>
                  <a:cxn ang="0">
                    <a:pos x="T6" y="T7"/>
                  </a:cxn>
                </a:cxnLst>
                <a:rect l="0" t="0" r="r" b="b"/>
                <a:pathLst>
                  <a:path w="1180" h="7691">
                    <a:moveTo>
                      <a:pt x="0" y="7691"/>
                    </a:moveTo>
                    <a:lnTo>
                      <a:pt x="460" y="0"/>
                    </a:lnTo>
                    <a:lnTo>
                      <a:pt x="1180" y="6133"/>
                    </a:lnTo>
                    <a:lnTo>
                      <a:pt x="0" y="769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3" name="Freeform 119">
                <a:extLst>
                  <a:ext uri="{FF2B5EF4-FFF2-40B4-BE49-F238E27FC236}">
                    <a16:creationId xmlns:a16="http://schemas.microsoft.com/office/drawing/2014/main" id="{D36E91AF-9684-40C7-7D2F-874A85FFF1CA}"/>
                  </a:ext>
                </a:extLst>
              </p:cNvPr>
              <p:cNvSpPr>
                <a:spLocks/>
              </p:cNvSpPr>
              <p:nvPr/>
            </p:nvSpPr>
            <p:spPr bwMode="auto">
              <a:xfrm>
                <a:off x="6347722" y="1953354"/>
                <a:ext cx="1824117" cy="1764150"/>
              </a:xfrm>
              <a:custGeom>
                <a:avLst/>
                <a:gdLst>
                  <a:gd name="T0" fmla="*/ 3552 w 5233"/>
                  <a:gd name="T1" fmla="*/ 0 h 5061"/>
                  <a:gd name="T2" fmla="*/ 0 w 5233"/>
                  <a:gd name="T3" fmla="*/ 5061 h 5061"/>
                  <a:gd name="T4" fmla="*/ 5233 w 5233"/>
                  <a:gd name="T5" fmla="*/ 2934 h 5061"/>
                  <a:gd name="T6" fmla="*/ 3552 w 5233"/>
                  <a:gd name="T7" fmla="*/ 0 h 5061"/>
                </a:gdLst>
                <a:ahLst/>
                <a:cxnLst>
                  <a:cxn ang="0">
                    <a:pos x="T0" y="T1"/>
                  </a:cxn>
                  <a:cxn ang="0">
                    <a:pos x="T2" y="T3"/>
                  </a:cxn>
                  <a:cxn ang="0">
                    <a:pos x="T4" y="T5"/>
                  </a:cxn>
                  <a:cxn ang="0">
                    <a:pos x="T6" y="T7"/>
                  </a:cxn>
                </a:cxnLst>
                <a:rect l="0" t="0" r="r" b="b"/>
                <a:pathLst>
                  <a:path w="5233" h="5061">
                    <a:moveTo>
                      <a:pt x="3552" y="0"/>
                    </a:moveTo>
                    <a:lnTo>
                      <a:pt x="0" y="5061"/>
                    </a:lnTo>
                    <a:lnTo>
                      <a:pt x="5233" y="2934"/>
                    </a:lnTo>
                    <a:lnTo>
                      <a:pt x="3552"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4" name="Freeform 120">
                <a:extLst>
                  <a:ext uri="{FF2B5EF4-FFF2-40B4-BE49-F238E27FC236}">
                    <a16:creationId xmlns:a16="http://schemas.microsoft.com/office/drawing/2014/main" id="{47F1232B-6A5A-9F7E-3D91-02F193EA5865}"/>
                  </a:ext>
                </a:extLst>
              </p:cNvPr>
              <p:cNvSpPr>
                <a:spLocks/>
              </p:cNvSpPr>
              <p:nvPr/>
            </p:nvSpPr>
            <p:spPr bwMode="auto">
              <a:xfrm>
                <a:off x="4441325" y="1431779"/>
                <a:ext cx="3730515" cy="3016487"/>
              </a:xfrm>
              <a:custGeom>
                <a:avLst/>
                <a:gdLst>
                  <a:gd name="T0" fmla="*/ 3061 w 10700"/>
                  <a:gd name="T1" fmla="*/ 0 h 8649"/>
                  <a:gd name="T2" fmla="*/ 0 w 10700"/>
                  <a:gd name="T3" fmla="*/ 8649 h 8649"/>
                  <a:gd name="T4" fmla="*/ 10700 w 10700"/>
                  <a:gd name="T5" fmla="*/ 7310 h 8649"/>
                  <a:gd name="T6" fmla="*/ 3061 w 10700"/>
                  <a:gd name="T7" fmla="*/ 0 h 8649"/>
                </a:gdLst>
                <a:ahLst/>
                <a:cxnLst>
                  <a:cxn ang="0">
                    <a:pos x="T0" y="T1"/>
                  </a:cxn>
                  <a:cxn ang="0">
                    <a:pos x="T2" y="T3"/>
                  </a:cxn>
                  <a:cxn ang="0">
                    <a:pos x="T4" y="T5"/>
                  </a:cxn>
                  <a:cxn ang="0">
                    <a:pos x="T6" y="T7"/>
                  </a:cxn>
                </a:cxnLst>
                <a:rect l="0" t="0" r="r" b="b"/>
                <a:pathLst>
                  <a:path w="10700" h="8649">
                    <a:moveTo>
                      <a:pt x="3061" y="0"/>
                    </a:moveTo>
                    <a:lnTo>
                      <a:pt x="0" y="8649"/>
                    </a:lnTo>
                    <a:lnTo>
                      <a:pt x="10700" y="7310"/>
                    </a:lnTo>
                    <a:lnTo>
                      <a:pt x="3061"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5" name="Freeform 121">
                <a:extLst>
                  <a:ext uri="{FF2B5EF4-FFF2-40B4-BE49-F238E27FC236}">
                    <a16:creationId xmlns:a16="http://schemas.microsoft.com/office/drawing/2014/main" id="{F2EAA451-536B-C229-C7D2-2E205D257568}"/>
                  </a:ext>
                </a:extLst>
              </p:cNvPr>
              <p:cNvSpPr>
                <a:spLocks/>
              </p:cNvSpPr>
              <p:nvPr/>
            </p:nvSpPr>
            <p:spPr bwMode="auto">
              <a:xfrm>
                <a:off x="4018766" y="2883543"/>
                <a:ext cx="1493601" cy="1126824"/>
              </a:xfrm>
              <a:custGeom>
                <a:avLst/>
                <a:gdLst>
                  <a:gd name="T0" fmla="*/ 0 w 4284"/>
                  <a:gd name="T1" fmla="*/ 3231 h 3231"/>
                  <a:gd name="T2" fmla="*/ 4284 w 4284"/>
                  <a:gd name="T3" fmla="*/ 0 h 3231"/>
                  <a:gd name="T4" fmla="*/ 0 w 4284"/>
                  <a:gd name="T5" fmla="*/ 251 h 3231"/>
                  <a:gd name="T6" fmla="*/ 0 w 4284"/>
                  <a:gd name="T7" fmla="*/ 3231 h 3231"/>
                </a:gdLst>
                <a:ahLst/>
                <a:cxnLst>
                  <a:cxn ang="0">
                    <a:pos x="T0" y="T1"/>
                  </a:cxn>
                  <a:cxn ang="0">
                    <a:pos x="T2" y="T3"/>
                  </a:cxn>
                  <a:cxn ang="0">
                    <a:pos x="T4" y="T5"/>
                  </a:cxn>
                  <a:cxn ang="0">
                    <a:pos x="T6" y="T7"/>
                  </a:cxn>
                </a:cxnLst>
                <a:rect l="0" t="0" r="r" b="b"/>
                <a:pathLst>
                  <a:path w="4284" h="3231">
                    <a:moveTo>
                      <a:pt x="0" y="3231"/>
                    </a:moveTo>
                    <a:lnTo>
                      <a:pt x="4284" y="0"/>
                    </a:lnTo>
                    <a:lnTo>
                      <a:pt x="0" y="251"/>
                    </a:lnTo>
                    <a:lnTo>
                      <a:pt x="0" y="323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6" name="Freeform 122">
                <a:extLst>
                  <a:ext uri="{FF2B5EF4-FFF2-40B4-BE49-F238E27FC236}">
                    <a16:creationId xmlns:a16="http://schemas.microsoft.com/office/drawing/2014/main" id="{C4A312D5-E125-6E83-737F-C37AEF787F8C}"/>
                  </a:ext>
                </a:extLst>
              </p:cNvPr>
              <p:cNvSpPr>
                <a:spLocks/>
              </p:cNvSpPr>
              <p:nvPr/>
            </p:nvSpPr>
            <p:spPr bwMode="auto">
              <a:xfrm>
                <a:off x="4607281" y="4085675"/>
                <a:ext cx="2725019" cy="945528"/>
              </a:xfrm>
              <a:custGeom>
                <a:avLst/>
                <a:gdLst>
                  <a:gd name="T0" fmla="*/ 0 w 7817"/>
                  <a:gd name="T1" fmla="*/ 2709 h 2709"/>
                  <a:gd name="T2" fmla="*/ 981 w 7817"/>
                  <a:gd name="T3" fmla="*/ 2382 h 2709"/>
                  <a:gd name="T4" fmla="*/ 4657 w 7817"/>
                  <a:gd name="T5" fmla="*/ 1143 h 2709"/>
                  <a:gd name="T6" fmla="*/ 6032 w 7817"/>
                  <a:gd name="T7" fmla="*/ 670 h 2709"/>
                  <a:gd name="T8" fmla="*/ 7128 w 7817"/>
                  <a:gd name="T9" fmla="*/ 281 h 2709"/>
                  <a:gd name="T10" fmla="*/ 7638 w 7817"/>
                  <a:gd name="T11" fmla="*/ 88 h 2709"/>
                  <a:gd name="T12" fmla="*/ 7772 w 7817"/>
                  <a:gd name="T13" fmla="*/ 30 h 2709"/>
                  <a:gd name="T14" fmla="*/ 7814 w 7817"/>
                  <a:gd name="T15" fmla="*/ 5 h 2709"/>
                  <a:gd name="T16" fmla="*/ 7817 w 7817"/>
                  <a:gd name="T17" fmla="*/ 0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7" h="2709">
                    <a:moveTo>
                      <a:pt x="0" y="2709"/>
                    </a:moveTo>
                    <a:lnTo>
                      <a:pt x="981" y="2382"/>
                    </a:lnTo>
                    <a:lnTo>
                      <a:pt x="4657" y="1143"/>
                    </a:lnTo>
                    <a:lnTo>
                      <a:pt x="6032" y="670"/>
                    </a:lnTo>
                    <a:lnTo>
                      <a:pt x="7128" y="281"/>
                    </a:lnTo>
                    <a:lnTo>
                      <a:pt x="7638" y="88"/>
                    </a:lnTo>
                    <a:lnTo>
                      <a:pt x="7772" y="30"/>
                    </a:lnTo>
                    <a:lnTo>
                      <a:pt x="7814" y="5"/>
                    </a:lnTo>
                    <a:lnTo>
                      <a:pt x="7817"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7" name="Freeform 123">
                <a:extLst>
                  <a:ext uri="{FF2B5EF4-FFF2-40B4-BE49-F238E27FC236}">
                    <a16:creationId xmlns:a16="http://schemas.microsoft.com/office/drawing/2014/main" id="{1E4F8E0B-3F41-8674-80ED-1D2589510B14}"/>
                  </a:ext>
                </a:extLst>
              </p:cNvPr>
              <p:cNvSpPr>
                <a:spLocks/>
              </p:cNvSpPr>
              <p:nvPr/>
            </p:nvSpPr>
            <p:spPr bwMode="auto">
              <a:xfrm>
                <a:off x="4018766" y="1431779"/>
                <a:ext cx="2077931" cy="3971777"/>
              </a:xfrm>
              <a:custGeom>
                <a:avLst/>
                <a:gdLst>
                  <a:gd name="T0" fmla="*/ 0 w 5960"/>
                  <a:gd name="T1" fmla="*/ 4414 h 11390"/>
                  <a:gd name="T2" fmla="*/ 1690 w 5960"/>
                  <a:gd name="T3" fmla="*/ 1489 h 11390"/>
                  <a:gd name="T4" fmla="*/ 4272 w 5960"/>
                  <a:gd name="T5" fmla="*/ 0 h 11390"/>
                  <a:gd name="T6" fmla="*/ 4489 w 5960"/>
                  <a:gd name="T7" fmla="*/ 1437 h 11390"/>
                  <a:gd name="T8" fmla="*/ 5450 w 5960"/>
                  <a:gd name="T9" fmla="*/ 7878 h 11390"/>
                  <a:gd name="T10" fmla="*/ 5822 w 5960"/>
                  <a:gd name="T11" fmla="*/ 10406 h 11390"/>
                  <a:gd name="T12" fmla="*/ 5953 w 5960"/>
                  <a:gd name="T13" fmla="*/ 11319 h 11390"/>
                  <a:gd name="T14" fmla="*/ 5960 w 5960"/>
                  <a:gd name="T15" fmla="*/ 11390 h 11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0" h="11390">
                    <a:moveTo>
                      <a:pt x="0" y="4414"/>
                    </a:moveTo>
                    <a:lnTo>
                      <a:pt x="1690" y="1489"/>
                    </a:lnTo>
                    <a:lnTo>
                      <a:pt x="4272" y="0"/>
                    </a:lnTo>
                    <a:lnTo>
                      <a:pt x="4489" y="1437"/>
                    </a:lnTo>
                    <a:lnTo>
                      <a:pt x="5450" y="7878"/>
                    </a:lnTo>
                    <a:lnTo>
                      <a:pt x="5822" y="10406"/>
                    </a:lnTo>
                    <a:lnTo>
                      <a:pt x="5953" y="11319"/>
                    </a:lnTo>
                    <a:lnTo>
                      <a:pt x="5960" y="1139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8" name="Line 124">
                <a:extLst>
                  <a:ext uri="{FF2B5EF4-FFF2-40B4-BE49-F238E27FC236}">
                    <a16:creationId xmlns:a16="http://schemas.microsoft.com/office/drawing/2014/main" id="{0278A839-6D7A-FFEC-2E71-CBA19EC81351}"/>
                  </a:ext>
                </a:extLst>
              </p:cNvPr>
              <p:cNvSpPr>
                <a:spLocks noChangeShapeType="1"/>
              </p:cNvSpPr>
              <p:nvPr/>
            </p:nvSpPr>
            <p:spPr bwMode="auto">
              <a:xfrm flipH="1" flipV="1">
                <a:off x="6347722" y="3717504"/>
                <a:ext cx="1236997" cy="13136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9" name="Freeform 125">
                <a:extLst>
                  <a:ext uri="{FF2B5EF4-FFF2-40B4-BE49-F238E27FC236}">
                    <a16:creationId xmlns:a16="http://schemas.microsoft.com/office/drawing/2014/main" id="{3657EF41-A310-BC04-2712-F6682768C032}"/>
                  </a:ext>
                </a:extLst>
              </p:cNvPr>
              <p:cNvSpPr>
                <a:spLocks/>
              </p:cNvSpPr>
              <p:nvPr/>
            </p:nvSpPr>
            <p:spPr bwMode="auto">
              <a:xfrm>
                <a:off x="4441325" y="1433175"/>
                <a:ext cx="2245281" cy="3970383"/>
              </a:xfrm>
              <a:custGeom>
                <a:avLst/>
                <a:gdLst>
                  <a:gd name="T0" fmla="*/ 0 w 6439"/>
                  <a:gd name="T1" fmla="*/ 8648 h 11389"/>
                  <a:gd name="T2" fmla="*/ 111 w 6439"/>
                  <a:gd name="T3" fmla="*/ 8591 h 11389"/>
                  <a:gd name="T4" fmla="*/ 846 w 6439"/>
                  <a:gd name="T5" fmla="*/ 8180 h 11389"/>
                  <a:gd name="T6" fmla="*/ 2256 w 6439"/>
                  <a:gd name="T7" fmla="*/ 7376 h 11389"/>
                  <a:gd name="T8" fmla="*/ 2565 w 6439"/>
                  <a:gd name="T9" fmla="*/ 7200 h 11389"/>
                  <a:gd name="T10" fmla="*/ 4749 w 6439"/>
                  <a:gd name="T11" fmla="*/ 11389 h 11389"/>
                  <a:gd name="T12" fmla="*/ 6439 w 6439"/>
                  <a:gd name="T13" fmla="*/ 0 h 11389"/>
                  <a:gd name="T14" fmla="*/ 3069 w 6439"/>
                  <a:gd name="T15" fmla="*/ 4154 h 11389"/>
                  <a:gd name="T16" fmla="*/ 0 w 6439"/>
                  <a:gd name="T17" fmla="*/ 3161 h 1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39" h="11389">
                    <a:moveTo>
                      <a:pt x="0" y="8648"/>
                    </a:moveTo>
                    <a:lnTo>
                      <a:pt x="111" y="8591"/>
                    </a:lnTo>
                    <a:lnTo>
                      <a:pt x="846" y="8180"/>
                    </a:lnTo>
                    <a:lnTo>
                      <a:pt x="2256" y="7376"/>
                    </a:lnTo>
                    <a:lnTo>
                      <a:pt x="2565" y="7200"/>
                    </a:lnTo>
                    <a:lnTo>
                      <a:pt x="4749" y="11389"/>
                    </a:lnTo>
                    <a:lnTo>
                      <a:pt x="6439" y="0"/>
                    </a:lnTo>
                    <a:lnTo>
                      <a:pt x="3069" y="4154"/>
                    </a:lnTo>
                    <a:lnTo>
                      <a:pt x="0" y="3161"/>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0" name="Freeform 126">
                <a:extLst>
                  <a:ext uri="{FF2B5EF4-FFF2-40B4-BE49-F238E27FC236}">
                    <a16:creationId xmlns:a16="http://schemas.microsoft.com/office/drawing/2014/main" id="{BFB2F17B-2A38-575B-9802-5392BCF25D10}"/>
                  </a:ext>
                </a:extLst>
              </p:cNvPr>
              <p:cNvSpPr>
                <a:spLocks/>
              </p:cNvSpPr>
              <p:nvPr/>
            </p:nvSpPr>
            <p:spPr bwMode="auto">
              <a:xfrm>
                <a:off x="4608676" y="1951960"/>
                <a:ext cx="1733469" cy="1768333"/>
              </a:xfrm>
              <a:custGeom>
                <a:avLst/>
                <a:gdLst>
                  <a:gd name="T0" fmla="*/ 4973 w 4973"/>
                  <a:gd name="T1" fmla="*/ 5073 h 5073"/>
                  <a:gd name="T2" fmla="*/ 272 w 4973"/>
                  <a:gd name="T3" fmla="*/ 5038 h 5073"/>
                  <a:gd name="T4" fmla="*/ 0 w 4973"/>
                  <a:gd name="T5" fmla="*/ 0 h 5073"/>
                  <a:gd name="T6" fmla="*/ 3110 w 4973"/>
                  <a:gd name="T7" fmla="*/ 2027 h 5073"/>
                  <a:gd name="T8" fmla="*/ 4973 w 4973"/>
                  <a:gd name="T9" fmla="*/ 5073 h 5073"/>
                </a:gdLst>
                <a:ahLst/>
                <a:cxnLst>
                  <a:cxn ang="0">
                    <a:pos x="T0" y="T1"/>
                  </a:cxn>
                  <a:cxn ang="0">
                    <a:pos x="T2" y="T3"/>
                  </a:cxn>
                  <a:cxn ang="0">
                    <a:pos x="T4" y="T5"/>
                  </a:cxn>
                  <a:cxn ang="0">
                    <a:pos x="T6" y="T7"/>
                  </a:cxn>
                  <a:cxn ang="0">
                    <a:pos x="T8" y="T9"/>
                  </a:cxn>
                </a:cxnLst>
                <a:rect l="0" t="0" r="r" b="b"/>
                <a:pathLst>
                  <a:path w="4973" h="5073">
                    <a:moveTo>
                      <a:pt x="4973" y="5073"/>
                    </a:moveTo>
                    <a:lnTo>
                      <a:pt x="272" y="5038"/>
                    </a:lnTo>
                    <a:lnTo>
                      <a:pt x="0" y="0"/>
                    </a:lnTo>
                    <a:lnTo>
                      <a:pt x="3110" y="2027"/>
                    </a:lnTo>
                    <a:lnTo>
                      <a:pt x="4973" y="5073"/>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1" name="Freeform 127">
                <a:extLst>
                  <a:ext uri="{FF2B5EF4-FFF2-40B4-BE49-F238E27FC236}">
                    <a16:creationId xmlns:a16="http://schemas.microsoft.com/office/drawing/2014/main" id="{80801CEB-9052-1F8A-DB5C-C885B4AE339B}"/>
                  </a:ext>
                </a:extLst>
              </p:cNvPr>
              <p:cNvSpPr>
                <a:spLocks/>
              </p:cNvSpPr>
              <p:nvPr/>
            </p:nvSpPr>
            <p:spPr bwMode="auto">
              <a:xfrm>
                <a:off x="5512366" y="1432823"/>
                <a:ext cx="2073748" cy="986323"/>
              </a:xfrm>
              <a:custGeom>
                <a:avLst/>
                <a:gdLst>
                  <a:gd name="T0" fmla="*/ 0 w 5946"/>
                  <a:gd name="T1" fmla="*/ 0 h 2912"/>
                  <a:gd name="T2" fmla="*/ 3366 w 5946"/>
                  <a:gd name="T3" fmla="*/ 83 h 2912"/>
                  <a:gd name="T4" fmla="*/ 5946 w 5946"/>
                  <a:gd name="T5" fmla="*/ 1575 h 2912"/>
                  <a:gd name="T6" fmla="*/ 2946 w 5946"/>
                  <a:gd name="T7" fmla="*/ 2912 h 2912"/>
                  <a:gd name="connsiteX0" fmla="*/ 0 w 10000"/>
                  <a:gd name="connsiteY0" fmla="*/ 59 h 9715"/>
                  <a:gd name="connsiteX1" fmla="*/ 5661 w 10000"/>
                  <a:gd name="connsiteY1" fmla="*/ 0 h 9715"/>
                  <a:gd name="connsiteX2" fmla="*/ 10000 w 10000"/>
                  <a:gd name="connsiteY2" fmla="*/ 5124 h 9715"/>
                  <a:gd name="connsiteX3" fmla="*/ 4955 w 10000"/>
                  <a:gd name="connsiteY3" fmla="*/ 9715 h 9715"/>
                </a:gdLst>
                <a:ahLst/>
                <a:cxnLst>
                  <a:cxn ang="0">
                    <a:pos x="connsiteX0" y="connsiteY0"/>
                  </a:cxn>
                  <a:cxn ang="0">
                    <a:pos x="connsiteX1" y="connsiteY1"/>
                  </a:cxn>
                  <a:cxn ang="0">
                    <a:pos x="connsiteX2" y="connsiteY2"/>
                  </a:cxn>
                  <a:cxn ang="0">
                    <a:pos x="connsiteX3" y="connsiteY3"/>
                  </a:cxn>
                </a:cxnLst>
                <a:rect l="l" t="t" r="r" b="b"/>
                <a:pathLst>
                  <a:path w="10000" h="9715">
                    <a:moveTo>
                      <a:pt x="0" y="59"/>
                    </a:moveTo>
                    <a:lnTo>
                      <a:pt x="5661" y="0"/>
                    </a:lnTo>
                    <a:lnTo>
                      <a:pt x="10000" y="5124"/>
                    </a:lnTo>
                    <a:lnTo>
                      <a:pt x="4955" y="9715"/>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2" name="Line 128">
                <a:extLst>
                  <a:ext uri="{FF2B5EF4-FFF2-40B4-BE49-F238E27FC236}">
                    <a16:creationId xmlns:a16="http://schemas.microsoft.com/office/drawing/2014/main" id="{9FB38E50-F02A-3EDC-B07E-240374646809}"/>
                  </a:ext>
                </a:extLst>
              </p:cNvPr>
              <p:cNvSpPr>
                <a:spLocks noChangeShapeType="1"/>
              </p:cNvSpPr>
              <p:nvPr/>
            </p:nvSpPr>
            <p:spPr bwMode="auto">
              <a:xfrm flipV="1">
                <a:off x="7584719" y="3981080"/>
                <a:ext cx="587121" cy="1050123"/>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3" name="Line 129">
                <a:extLst>
                  <a:ext uri="{FF2B5EF4-FFF2-40B4-BE49-F238E27FC236}">
                    <a16:creationId xmlns:a16="http://schemas.microsoft.com/office/drawing/2014/main" id="{325A636D-B8CD-7540-1A3A-24C71836BB22}"/>
                  </a:ext>
                </a:extLst>
              </p:cNvPr>
              <p:cNvSpPr>
                <a:spLocks noChangeShapeType="1"/>
              </p:cNvSpPr>
              <p:nvPr/>
            </p:nvSpPr>
            <p:spPr bwMode="auto">
              <a:xfrm flipV="1">
                <a:off x="6685212" y="5027019"/>
                <a:ext cx="902297" cy="524364"/>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4" name="Line 130">
                <a:extLst>
                  <a:ext uri="{FF2B5EF4-FFF2-40B4-BE49-F238E27FC236}">
                    <a16:creationId xmlns:a16="http://schemas.microsoft.com/office/drawing/2014/main" id="{F8AAE1E7-DC57-613D-85E2-4A73FF8BF21F}"/>
                  </a:ext>
                </a:extLst>
              </p:cNvPr>
              <p:cNvSpPr>
                <a:spLocks noChangeShapeType="1"/>
              </p:cNvSpPr>
              <p:nvPr/>
            </p:nvSpPr>
            <p:spPr bwMode="auto">
              <a:xfrm>
                <a:off x="4607281" y="5033992"/>
                <a:ext cx="899508" cy="515996"/>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5" name="Line 131">
                <a:extLst>
                  <a:ext uri="{FF2B5EF4-FFF2-40B4-BE49-F238E27FC236}">
                    <a16:creationId xmlns:a16="http://schemas.microsoft.com/office/drawing/2014/main" id="{CB23C920-12CC-8FF2-2D39-5F2E9F368D03}"/>
                  </a:ext>
                </a:extLst>
              </p:cNvPr>
              <p:cNvSpPr>
                <a:spLocks noChangeShapeType="1"/>
              </p:cNvSpPr>
              <p:nvPr/>
            </p:nvSpPr>
            <p:spPr bwMode="auto">
              <a:xfrm>
                <a:off x="4022950" y="4013156"/>
                <a:ext cx="584331" cy="1040360"/>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6" name="Line 116">
                <a:extLst>
                  <a:ext uri="{FF2B5EF4-FFF2-40B4-BE49-F238E27FC236}">
                    <a16:creationId xmlns:a16="http://schemas.microsoft.com/office/drawing/2014/main" id="{7A9E675C-141D-2331-E393-8F5B3C9B273E}"/>
                  </a:ext>
                </a:extLst>
              </p:cNvPr>
              <p:cNvSpPr>
                <a:spLocks noChangeShapeType="1"/>
              </p:cNvSpPr>
              <p:nvPr/>
            </p:nvSpPr>
            <p:spPr bwMode="auto">
              <a:xfrm>
                <a:off x="5345015" y="3951793"/>
                <a:ext cx="583836" cy="3095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nvGrpSpPr>
            <p:cNvPr id="6" name="Group 5">
              <a:extLst>
                <a:ext uri="{FF2B5EF4-FFF2-40B4-BE49-F238E27FC236}">
                  <a16:creationId xmlns:a16="http://schemas.microsoft.com/office/drawing/2014/main" id="{35E0C930-48C6-7F88-8B5C-83BF2C174D19}"/>
                </a:ext>
              </a:extLst>
            </p:cNvPr>
            <p:cNvGrpSpPr/>
            <p:nvPr/>
          </p:nvGrpSpPr>
          <p:grpSpPr>
            <a:xfrm>
              <a:off x="6926973" y="2073783"/>
              <a:ext cx="3434151" cy="3426815"/>
              <a:chOff x="3974139" y="1360656"/>
              <a:chExt cx="4243722" cy="4234656"/>
            </a:xfrm>
            <a:solidFill>
              <a:schemeClr val="tx1">
                <a:lumMod val="50000"/>
                <a:lumOff val="50000"/>
              </a:schemeClr>
            </a:solidFill>
          </p:grpSpPr>
          <p:sp>
            <p:nvSpPr>
              <p:cNvPr id="7" name="Freeform 133">
                <a:extLst>
                  <a:ext uri="{FF2B5EF4-FFF2-40B4-BE49-F238E27FC236}">
                    <a16:creationId xmlns:a16="http://schemas.microsoft.com/office/drawing/2014/main" id="{36567A55-BCFC-DB4F-03D4-F08DF7BF1478}"/>
                  </a:ext>
                </a:extLst>
              </p:cNvPr>
              <p:cNvSpPr>
                <a:spLocks/>
              </p:cNvSpPr>
              <p:nvPr/>
            </p:nvSpPr>
            <p:spPr bwMode="auto">
              <a:xfrm>
                <a:off x="7477336" y="3307496"/>
                <a:ext cx="94832" cy="94832"/>
              </a:xfrm>
              <a:custGeom>
                <a:avLst/>
                <a:gdLst>
                  <a:gd name="T0" fmla="*/ 272 w 272"/>
                  <a:gd name="T1" fmla="*/ 136 h 272"/>
                  <a:gd name="T2" fmla="*/ 271 w 272"/>
                  <a:gd name="T3" fmla="*/ 164 h 272"/>
                  <a:gd name="T4" fmla="*/ 250 w 272"/>
                  <a:gd name="T5" fmla="*/ 213 h 272"/>
                  <a:gd name="T6" fmla="*/ 213 w 272"/>
                  <a:gd name="T7" fmla="*/ 249 h 272"/>
                  <a:gd name="T8" fmla="*/ 165 w 272"/>
                  <a:gd name="T9" fmla="*/ 270 h 272"/>
                  <a:gd name="T10" fmla="*/ 136 w 272"/>
                  <a:gd name="T11" fmla="*/ 272 h 272"/>
                  <a:gd name="T12" fmla="*/ 109 w 272"/>
                  <a:gd name="T13" fmla="*/ 270 h 272"/>
                  <a:gd name="T14" fmla="*/ 60 w 272"/>
                  <a:gd name="T15" fmla="*/ 249 h 272"/>
                  <a:gd name="T16" fmla="*/ 24 w 272"/>
                  <a:gd name="T17" fmla="*/ 213 h 272"/>
                  <a:gd name="T18" fmla="*/ 3 w 272"/>
                  <a:gd name="T19" fmla="*/ 164 h 272"/>
                  <a:gd name="T20" fmla="*/ 0 w 272"/>
                  <a:gd name="T21" fmla="*/ 136 h 272"/>
                  <a:gd name="T22" fmla="*/ 3 w 272"/>
                  <a:gd name="T23" fmla="*/ 108 h 272"/>
                  <a:gd name="T24" fmla="*/ 24 w 272"/>
                  <a:gd name="T25" fmla="*/ 60 h 272"/>
                  <a:gd name="T26" fmla="*/ 60 w 272"/>
                  <a:gd name="T27" fmla="*/ 22 h 272"/>
                  <a:gd name="T28" fmla="*/ 109 w 272"/>
                  <a:gd name="T29" fmla="*/ 2 h 272"/>
                  <a:gd name="T30" fmla="*/ 136 w 272"/>
                  <a:gd name="T31" fmla="*/ 0 h 272"/>
                  <a:gd name="T32" fmla="*/ 165 w 272"/>
                  <a:gd name="T33" fmla="*/ 2 h 272"/>
                  <a:gd name="T34" fmla="*/ 213 w 272"/>
                  <a:gd name="T35" fmla="*/ 22 h 272"/>
                  <a:gd name="T36" fmla="*/ 250 w 272"/>
                  <a:gd name="T37" fmla="*/ 60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3"/>
                    </a:lnTo>
                    <a:lnTo>
                      <a:pt x="213" y="249"/>
                    </a:lnTo>
                    <a:lnTo>
                      <a:pt x="165" y="270"/>
                    </a:lnTo>
                    <a:lnTo>
                      <a:pt x="136" y="272"/>
                    </a:lnTo>
                    <a:lnTo>
                      <a:pt x="109" y="270"/>
                    </a:lnTo>
                    <a:lnTo>
                      <a:pt x="60" y="249"/>
                    </a:lnTo>
                    <a:lnTo>
                      <a:pt x="24" y="213"/>
                    </a:lnTo>
                    <a:lnTo>
                      <a:pt x="3" y="164"/>
                    </a:lnTo>
                    <a:lnTo>
                      <a:pt x="0" y="136"/>
                    </a:lnTo>
                    <a:lnTo>
                      <a:pt x="3" y="108"/>
                    </a:lnTo>
                    <a:lnTo>
                      <a:pt x="24" y="60"/>
                    </a:lnTo>
                    <a:lnTo>
                      <a:pt x="60" y="22"/>
                    </a:lnTo>
                    <a:lnTo>
                      <a:pt x="109" y="2"/>
                    </a:lnTo>
                    <a:lnTo>
                      <a:pt x="136" y="0"/>
                    </a:lnTo>
                    <a:lnTo>
                      <a:pt x="165" y="2"/>
                    </a:lnTo>
                    <a:lnTo>
                      <a:pt x="213" y="22"/>
                    </a:lnTo>
                    <a:lnTo>
                      <a:pt x="250" y="60"/>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8" name="Freeform 134">
                <a:extLst>
                  <a:ext uri="{FF2B5EF4-FFF2-40B4-BE49-F238E27FC236}">
                    <a16:creationId xmlns:a16="http://schemas.microsoft.com/office/drawing/2014/main" id="{671B410D-57F3-3C13-2866-7FF9DACBF7FE}"/>
                  </a:ext>
                </a:extLst>
              </p:cNvPr>
              <p:cNvSpPr>
                <a:spLocks/>
              </p:cNvSpPr>
              <p:nvPr/>
            </p:nvSpPr>
            <p:spPr bwMode="auto">
              <a:xfrm>
                <a:off x="8123029" y="2926774"/>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3 h 272"/>
                  <a:gd name="T28" fmla="*/ 108 w 272"/>
                  <a:gd name="T29" fmla="*/ 3 h 272"/>
                  <a:gd name="T30" fmla="*/ 136 w 272"/>
                  <a:gd name="T31" fmla="*/ 0 h 272"/>
                  <a:gd name="T32" fmla="*/ 163 w 272"/>
                  <a:gd name="T33" fmla="*/ 3 h 272"/>
                  <a:gd name="T34" fmla="*/ 213 w 272"/>
                  <a:gd name="T35" fmla="*/ 23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3"/>
                    </a:lnTo>
                    <a:lnTo>
                      <a:pt x="108" y="3"/>
                    </a:lnTo>
                    <a:lnTo>
                      <a:pt x="136" y="0"/>
                    </a:lnTo>
                    <a:lnTo>
                      <a:pt x="163" y="3"/>
                    </a:lnTo>
                    <a:lnTo>
                      <a:pt x="213" y="23"/>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9" name="Freeform 136">
                <a:extLst>
                  <a:ext uri="{FF2B5EF4-FFF2-40B4-BE49-F238E27FC236}">
                    <a16:creationId xmlns:a16="http://schemas.microsoft.com/office/drawing/2014/main" id="{EC304584-3B72-35BA-5A81-A7857FC45D4A}"/>
                  </a:ext>
                </a:extLst>
              </p:cNvPr>
              <p:cNvSpPr>
                <a:spLocks/>
              </p:cNvSpPr>
              <p:nvPr/>
            </p:nvSpPr>
            <p:spPr bwMode="auto">
              <a:xfrm>
                <a:off x="7718600" y="2501426"/>
                <a:ext cx="65546" cy="65546"/>
              </a:xfrm>
              <a:custGeom>
                <a:avLst/>
                <a:gdLst>
                  <a:gd name="T0" fmla="*/ 188 w 188"/>
                  <a:gd name="T1" fmla="*/ 93 h 188"/>
                  <a:gd name="T2" fmla="*/ 187 w 188"/>
                  <a:gd name="T3" fmla="*/ 113 h 188"/>
                  <a:gd name="T4" fmla="*/ 173 w 188"/>
                  <a:gd name="T5" fmla="*/ 146 h 188"/>
                  <a:gd name="T6" fmla="*/ 147 w 188"/>
                  <a:gd name="T7" fmla="*/ 172 h 188"/>
                  <a:gd name="T8" fmla="*/ 113 w 188"/>
                  <a:gd name="T9" fmla="*/ 187 h 188"/>
                  <a:gd name="T10" fmla="*/ 94 w 188"/>
                  <a:gd name="T11" fmla="*/ 188 h 188"/>
                  <a:gd name="T12" fmla="*/ 74 w 188"/>
                  <a:gd name="T13" fmla="*/ 187 h 188"/>
                  <a:gd name="T14" fmla="*/ 41 w 188"/>
                  <a:gd name="T15" fmla="*/ 172 h 188"/>
                  <a:gd name="T16" fmla="*/ 16 w 188"/>
                  <a:gd name="T17" fmla="*/ 146 h 188"/>
                  <a:gd name="T18" fmla="*/ 2 w 188"/>
                  <a:gd name="T19" fmla="*/ 113 h 188"/>
                  <a:gd name="T20" fmla="*/ 0 w 188"/>
                  <a:gd name="T21" fmla="*/ 93 h 188"/>
                  <a:gd name="T22" fmla="*/ 2 w 188"/>
                  <a:gd name="T23" fmla="*/ 75 h 188"/>
                  <a:gd name="T24" fmla="*/ 16 w 188"/>
                  <a:gd name="T25" fmla="*/ 40 h 188"/>
                  <a:gd name="T26" fmla="*/ 41 w 188"/>
                  <a:gd name="T27" fmla="*/ 16 h 188"/>
                  <a:gd name="T28" fmla="*/ 74 w 188"/>
                  <a:gd name="T29" fmla="*/ 1 h 188"/>
                  <a:gd name="T30" fmla="*/ 94 w 188"/>
                  <a:gd name="T31" fmla="*/ 0 h 188"/>
                  <a:gd name="T32" fmla="*/ 113 w 188"/>
                  <a:gd name="T33" fmla="*/ 1 h 188"/>
                  <a:gd name="T34" fmla="*/ 147 w 188"/>
                  <a:gd name="T35" fmla="*/ 16 h 188"/>
                  <a:gd name="T36" fmla="*/ 173 w 188"/>
                  <a:gd name="T37" fmla="*/ 40 h 188"/>
                  <a:gd name="T38" fmla="*/ 187 w 188"/>
                  <a:gd name="T39" fmla="*/ 75 h 188"/>
                  <a:gd name="T40" fmla="*/ 188 w 188"/>
                  <a:gd name="T41" fmla="*/ 9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3"/>
                    </a:moveTo>
                    <a:lnTo>
                      <a:pt x="187" y="113"/>
                    </a:lnTo>
                    <a:lnTo>
                      <a:pt x="173" y="146"/>
                    </a:lnTo>
                    <a:lnTo>
                      <a:pt x="147" y="172"/>
                    </a:lnTo>
                    <a:lnTo>
                      <a:pt x="113" y="187"/>
                    </a:lnTo>
                    <a:lnTo>
                      <a:pt x="94" y="188"/>
                    </a:lnTo>
                    <a:lnTo>
                      <a:pt x="74" y="187"/>
                    </a:lnTo>
                    <a:lnTo>
                      <a:pt x="41" y="172"/>
                    </a:lnTo>
                    <a:lnTo>
                      <a:pt x="16" y="146"/>
                    </a:lnTo>
                    <a:lnTo>
                      <a:pt x="2" y="113"/>
                    </a:lnTo>
                    <a:lnTo>
                      <a:pt x="0" y="93"/>
                    </a:lnTo>
                    <a:lnTo>
                      <a:pt x="2" y="75"/>
                    </a:lnTo>
                    <a:lnTo>
                      <a:pt x="16" y="40"/>
                    </a:lnTo>
                    <a:lnTo>
                      <a:pt x="41" y="16"/>
                    </a:lnTo>
                    <a:lnTo>
                      <a:pt x="74" y="1"/>
                    </a:lnTo>
                    <a:lnTo>
                      <a:pt x="94" y="0"/>
                    </a:lnTo>
                    <a:lnTo>
                      <a:pt x="113" y="1"/>
                    </a:lnTo>
                    <a:lnTo>
                      <a:pt x="147" y="16"/>
                    </a:lnTo>
                    <a:lnTo>
                      <a:pt x="173" y="40"/>
                    </a:lnTo>
                    <a:lnTo>
                      <a:pt x="187" y="75"/>
                    </a:lnTo>
                    <a:lnTo>
                      <a:pt x="188" y="93"/>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0" name="Freeform 137">
                <a:extLst>
                  <a:ext uri="{FF2B5EF4-FFF2-40B4-BE49-F238E27FC236}">
                    <a16:creationId xmlns:a16="http://schemas.microsoft.com/office/drawing/2014/main" id="{71C5F94F-8017-1ED8-9F43-E75B6E244A2B}"/>
                  </a:ext>
                </a:extLst>
              </p:cNvPr>
              <p:cNvSpPr>
                <a:spLocks/>
              </p:cNvSpPr>
              <p:nvPr/>
            </p:nvSpPr>
            <p:spPr bwMode="auto">
              <a:xfrm>
                <a:off x="7241652" y="202447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1" name="Freeform 138">
                <a:extLst>
                  <a:ext uri="{FF2B5EF4-FFF2-40B4-BE49-F238E27FC236}">
                    <a16:creationId xmlns:a16="http://schemas.microsoft.com/office/drawing/2014/main" id="{F01BB757-B58D-FD8D-2F7B-F3CE46965940}"/>
                  </a:ext>
                </a:extLst>
              </p:cNvPr>
              <p:cNvSpPr>
                <a:spLocks/>
              </p:cNvSpPr>
              <p:nvPr/>
            </p:nvSpPr>
            <p:spPr bwMode="auto">
              <a:xfrm>
                <a:off x="7015729" y="5112089"/>
                <a:ext cx="94832" cy="94832"/>
              </a:xfrm>
              <a:custGeom>
                <a:avLst/>
                <a:gdLst>
                  <a:gd name="T0" fmla="*/ 272 w 272"/>
                  <a:gd name="T1" fmla="*/ 136 h 272"/>
                  <a:gd name="T2" fmla="*/ 270 w 272"/>
                  <a:gd name="T3" fmla="*/ 164 h 272"/>
                  <a:gd name="T4" fmla="*/ 250 w 272"/>
                  <a:gd name="T5" fmla="*/ 212 h 272"/>
                  <a:gd name="T6" fmla="*/ 213 w 272"/>
                  <a:gd name="T7" fmla="*/ 250 h 272"/>
                  <a:gd name="T8" fmla="*/ 163 w 272"/>
                  <a:gd name="T9" fmla="*/ 271 h 272"/>
                  <a:gd name="T10" fmla="*/ 136 w 272"/>
                  <a:gd name="T11" fmla="*/ 272 h 272"/>
                  <a:gd name="T12" fmla="*/ 109 w 272"/>
                  <a:gd name="T13" fmla="*/ 271 h 272"/>
                  <a:gd name="T14" fmla="*/ 60 w 272"/>
                  <a:gd name="T15" fmla="*/ 250 h 272"/>
                  <a:gd name="T16" fmla="*/ 22 w 272"/>
                  <a:gd name="T17" fmla="*/ 212 h 272"/>
                  <a:gd name="T18" fmla="*/ 1 w 272"/>
                  <a:gd name="T19" fmla="*/ 164 h 272"/>
                  <a:gd name="T20" fmla="*/ 0 w 272"/>
                  <a:gd name="T21" fmla="*/ 136 h 272"/>
                  <a:gd name="T22" fmla="*/ 1 w 272"/>
                  <a:gd name="T23" fmla="*/ 109 h 272"/>
                  <a:gd name="T24" fmla="*/ 22 w 272"/>
                  <a:gd name="T25" fmla="*/ 59 h 272"/>
                  <a:gd name="T26" fmla="*/ 60 w 272"/>
                  <a:gd name="T27" fmla="*/ 23 h 272"/>
                  <a:gd name="T28" fmla="*/ 109 w 272"/>
                  <a:gd name="T29" fmla="*/ 2 h 272"/>
                  <a:gd name="T30" fmla="*/ 136 w 272"/>
                  <a:gd name="T31" fmla="*/ 0 h 272"/>
                  <a:gd name="T32" fmla="*/ 163 w 272"/>
                  <a:gd name="T33" fmla="*/ 2 h 272"/>
                  <a:gd name="T34" fmla="*/ 213 w 272"/>
                  <a:gd name="T35" fmla="*/ 23 h 272"/>
                  <a:gd name="T36" fmla="*/ 250 w 272"/>
                  <a:gd name="T37" fmla="*/ 59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50" y="212"/>
                    </a:lnTo>
                    <a:lnTo>
                      <a:pt x="213" y="250"/>
                    </a:lnTo>
                    <a:lnTo>
                      <a:pt x="163" y="271"/>
                    </a:lnTo>
                    <a:lnTo>
                      <a:pt x="136" y="272"/>
                    </a:lnTo>
                    <a:lnTo>
                      <a:pt x="109" y="271"/>
                    </a:lnTo>
                    <a:lnTo>
                      <a:pt x="60" y="250"/>
                    </a:lnTo>
                    <a:lnTo>
                      <a:pt x="22" y="212"/>
                    </a:lnTo>
                    <a:lnTo>
                      <a:pt x="1" y="164"/>
                    </a:lnTo>
                    <a:lnTo>
                      <a:pt x="0" y="136"/>
                    </a:lnTo>
                    <a:lnTo>
                      <a:pt x="1" y="109"/>
                    </a:lnTo>
                    <a:lnTo>
                      <a:pt x="22" y="59"/>
                    </a:lnTo>
                    <a:lnTo>
                      <a:pt x="60" y="23"/>
                    </a:lnTo>
                    <a:lnTo>
                      <a:pt x="109" y="2"/>
                    </a:lnTo>
                    <a:lnTo>
                      <a:pt x="136" y="0"/>
                    </a:lnTo>
                    <a:lnTo>
                      <a:pt x="163" y="2"/>
                    </a:lnTo>
                    <a:lnTo>
                      <a:pt x="213" y="23"/>
                    </a:lnTo>
                    <a:lnTo>
                      <a:pt x="250" y="59"/>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2" name="Freeform 139">
                <a:extLst>
                  <a:ext uri="{FF2B5EF4-FFF2-40B4-BE49-F238E27FC236}">
                    <a16:creationId xmlns:a16="http://schemas.microsoft.com/office/drawing/2014/main" id="{970444A3-761E-A183-E9FF-E6137174B36C}"/>
                  </a:ext>
                </a:extLst>
              </p:cNvPr>
              <p:cNvSpPr>
                <a:spLocks/>
              </p:cNvSpPr>
              <p:nvPr/>
            </p:nvSpPr>
            <p:spPr bwMode="auto">
              <a:xfrm>
                <a:off x="7534514" y="4983787"/>
                <a:ext cx="94832" cy="94832"/>
              </a:xfrm>
              <a:custGeom>
                <a:avLst/>
                <a:gdLst>
                  <a:gd name="T0" fmla="*/ 271 w 271"/>
                  <a:gd name="T1" fmla="*/ 136 h 272"/>
                  <a:gd name="T2" fmla="*/ 269 w 271"/>
                  <a:gd name="T3" fmla="*/ 165 h 272"/>
                  <a:gd name="T4" fmla="*/ 249 w 271"/>
                  <a:gd name="T5" fmla="*/ 213 h 272"/>
                  <a:gd name="T6" fmla="*/ 212 w 271"/>
                  <a:gd name="T7" fmla="*/ 250 h 272"/>
                  <a:gd name="T8" fmla="*/ 163 w 271"/>
                  <a:gd name="T9" fmla="*/ 271 h 272"/>
                  <a:gd name="T10" fmla="*/ 136 w 271"/>
                  <a:gd name="T11" fmla="*/ 272 h 272"/>
                  <a:gd name="T12" fmla="*/ 107 w 271"/>
                  <a:gd name="T13" fmla="*/ 271 h 272"/>
                  <a:gd name="T14" fmla="*/ 58 w 271"/>
                  <a:gd name="T15" fmla="*/ 250 h 272"/>
                  <a:gd name="T16" fmla="*/ 22 w 271"/>
                  <a:gd name="T17" fmla="*/ 213 h 272"/>
                  <a:gd name="T18" fmla="*/ 1 w 271"/>
                  <a:gd name="T19" fmla="*/ 165 h 272"/>
                  <a:gd name="T20" fmla="*/ 0 w 271"/>
                  <a:gd name="T21" fmla="*/ 136 h 272"/>
                  <a:gd name="T22" fmla="*/ 1 w 271"/>
                  <a:gd name="T23" fmla="*/ 109 h 272"/>
                  <a:gd name="T24" fmla="*/ 22 w 271"/>
                  <a:gd name="T25" fmla="*/ 60 h 272"/>
                  <a:gd name="T26" fmla="*/ 58 w 271"/>
                  <a:gd name="T27" fmla="*/ 24 h 272"/>
                  <a:gd name="T28" fmla="*/ 107 w 271"/>
                  <a:gd name="T29" fmla="*/ 3 h 272"/>
                  <a:gd name="T30" fmla="*/ 136 w 271"/>
                  <a:gd name="T31" fmla="*/ 0 h 272"/>
                  <a:gd name="T32" fmla="*/ 163 w 271"/>
                  <a:gd name="T33" fmla="*/ 3 h 272"/>
                  <a:gd name="T34" fmla="*/ 212 w 271"/>
                  <a:gd name="T35" fmla="*/ 24 h 272"/>
                  <a:gd name="T36" fmla="*/ 249 w 271"/>
                  <a:gd name="T37" fmla="*/ 60 h 272"/>
                  <a:gd name="T38" fmla="*/ 269 w 271"/>
                  <a:gd name="T39" fmla="*/ 109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5"/>
                    </a:lnTo>
                    <a:lnTo>
                      <a:pt x="249" y="213"/>
                    </a:lnTo>
                    <a:lnTo>
                      <a:pt x="212" y="250"/>
                    </a:lnTo>
                    <a:lnTo>
                      <a:pt x="163" y="271"/>
                    </a:lnTo>
                    <a:lnTo>
                      <a:pt x="136" y="272"/>
                    </a:lnTo>
                    <a:lnTo>
                      <a:pt x="107" y="271"/>
                    </a:lnTo>
                    <a:lnTo>
                      <a:pt x="58" y="250"/>
                    </a:lnTo>
                    <a:lnTo>
                      <a:pt x="22" y="213"/>
                    </a:lnTo>
                    <a:lnTo>
                      <a:pt x="1" y="165"/>
                    </a:lnTo>
                    <a:lnTo>
                      <a:pt x="0" y="136"/>
                    </a:lnTo>
                    <a:lnTo>
                      <a:pt x="1" y="109"/>
                    </a:lnTo>
                    <a:lnTo>
                      <a:pt x="22" y="60"/>
                    </a:lnTo>
                    <a:lnTo>
                      <a:pt x="58" y="24"/>
                    </a:lnTo>
                    <a:lnTo>
                      <a:pt x="107" y="3"/>
                    </a:lnTo>
                    <a:lnTo>
                      <a:pt x="136" y="0"/>
                    </a:lnTo>
                    <a:lnTo>
                      <a:pt x="163" y="3"/>
                    </a:lnTo>
                    <a:lnTo>
                      <a:pt x="212" y="24"/>
                    </a:lnTo>
                    <a:lnTo>
                      <a:pt x="249" y="60"/>
                    </a:lnTo>
                    <a:lnTo>
                      <a:pt x="269" y="109"/>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3" name="Freeform 140">
                <a:extLst>
                  <a:ext uri="{FF2B5EF4-FFF2-40B4-BE49-F238E27FC236}">
                    <a16:creationId xmlns:a16="http://schemas.microsoft.com/office/drawing/2014/main" id="{F0C31FA3-B8A7-68C8-DC00-19A1954D3CA2}"/>
                  </a:ext>
                </a:extLst>
              </p:cNvPr>
              <p:cNvSpPr>
                <a:spLocks/>
              </p:cNvSpPr>
              <p:nvPr/>
            </p:nvSpPr>
            <p:spPr bwMode="auto">
              <a:xfrm>
                <a:off x="6894400" y="3445560"/>
                <a:ext cx="94832" cy="94832"/>
              </a:xfrm>
              <a:custGeom>
                <a:avLst/>
                <a:gdLst>
                  <a:gd name="T0" fmla="*/ 272 w 272"/>
                  <a:gd name="T1" fmla="*/ 136 h 272"/>
                  <a:gd name="T2" fmla="*/ 269 w 272"/>
                  <a:gd name="T3" fmla="*/ 164 h 272"/>
                  <a:gd name="T4" fmla="*/ 248 w 272"/>
                  <a:gd name="T5" fmla="*/ 213 h 272"/>
                  <a:gd name="T6" fmla="*/ 212 w 272"/>
                  <a:gd name="T7" fmla="*/ 250 h 272"/>
                  <a:gd name="T8" fmla="*/ 163 w 272"/>
                  <a:gd name="T9" fmla="*/ 271 h 272"/>
                  <a:gd name="T10" fmla="*/ 136 w 272"/>
                  <a:gd name="T11" fmla="*/ 272 h 272"/>
                  <a:gd name="T12" fmla="*/ 107 w 272"/>
                  <a:gd name="T13" fmla="*/ 271 h 272"/>
                  <a:gd name="T14" fmla="*/ 59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59 w 272"/>
                  <a:gd name="T27" fmla="*/ 24 h 272"/>
                  <a:gd name="T28" fmla="*/ 107 w 272"/>
                  <a:gd name="T29" fmla="*/ 3 h 272"/>
                  <a:gd name="T30" fmla="*/ 136 w 272"/>
                  <a:gd name="T31" fmla="*/ 0 h 272"/>
                  <a:gd name="T32" fmla="*/ 163 w 272"/>
                  <a:gd name="T33" fmla="*/ 3 h 272"/>
                  <a:gd name="T34" fmla="*/ 212 w 272"/>
                  <a:gd name="T35" fmla="*/ 24 h 272"/>
                  <a:gd name="T36" fmla="*/ 248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4"/>
                    </a:lnTo>
                    <a:lnTo>
                      <a:pt x="248" y="213"/>
                    </a:lnTo>
                    <a:lnTo>
                      <a:pt x="212" y="250"/>
                    </a:lnTo>
                    <a:lnTo>
                      <a:pt x="163" y="271"/>
                    </a:lnTo>
                    <a:lnTo>
                      <a:pt x="136" y="272"/>
                    </a:lnTo>
                    <a:lnTo>
                      <a:pt x="107" y="271"/>
                    </a:lnTo>
                    <a:lnTo>
                      <a:pt x="59" y="250"/>
                    </a:lnTo>
                    <a:lnTo>
                      <a:pt x="22" y="213"/>
                    </a:lnTo>
                    <a:lnTo>
                      <a:pt x="1" y="164"/>
                    </a:lnTo>
                    <a:lnTo>
                      <a:pt x="0" y="136"/>
                    </a:lnTo>
                    <a:lnTo>
                      <a:pt x="1" y="109"/>
                    </a:lnTo>
                    <a:lnTo>
                      <a:pt x="22" y="60"/>
                    </a:lnTo>
                    <a:lnTo>
                      <a:pt x="59" y="24"/>
                    </a:lnTo>
                    <a:lnTo>
                      <a:pt x="107" y="3"/>
                    </a:lnTo>
                    <a:lnTo>
                      <a:pt x="136" y="0"/>
                    </a:lnTo>
                    <a:lnTo>
                      <a:pt x="163" y="3"/>
                    </a:lnTo>
                    <a:lnTo>
                      <a:pt x="212" y="24"/>
                    </a:lnTo>
                    <a:lnTo>
                      <a:pt x="248"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4" name="Freeform 141">
                <a:extLst>
                  <a:ext uri="{FF2B5EF4-FFF2-40B4-BE49-F238E27FC236}">
                    <a16:creationId xmlns:a16="http://schemas.microsoft.com/office/drawing/2014/main" id="{E6BE4569-2334-4F2B-817E-CB4E1436C479}"/>
                  </a:ext>
                </a:extLst>
              </p:cNvPr>
              <p:cNvSpPr>
                <a:spLocks/>
              </p:cNvSpPr>
              <p:nvPr/>
            </p:nvSpPr>
            <p:spPr bwMode="auto">
              <a:xfrm>
                <a:off x="6194318" y="2731532"/>
                <a:ext cx="65546" cy="65546"/>
              </a:xfrm>
              <a:custGeom>
                <a:avLst/>
                <a:gdLst>
                  <a:gd name="T0" fmla="*/ 188 w 188"/>
                  <a:gd name="T1" fmla="*/ 95 h 189"/>
                  <a:gd name="T2" fmla="*/ 187 w 188"/>
                  <a:gd name="T3" fmla="*/ 114 h 189"/>
                  <a:gd name="T4" fmla="*/ 173 w 188"/>
                  <a:gd name="T5" fmla="*/ 148 h 189"/>
                  <a:gd name="T6" fmla="*/ 147 w 188"/>
                  <a:gd name="T7" fmla="*/ 174 h 189"/>
                  <a:gd name="T8" fmla="*/ 113 w 188"/>
                  <a:gd name="T9" fmla="*/ 188 h 189"/>
                  <a:gd name="T10" fmla="*/ 95 w 188"/>
                  <a:gd name="T11" fmla="*/ 189 h 189"/>
                  <a:gd name="T12" fmla="*/ 75 w 188"/>
                  <a:gd name="T13" fmla="*/ 188 h 189"/>
                  <a:gd name="T14" fmla="*/ 42 w 188"/>
                  <a:gd name="T15" fmla="*/ 174 h 189"/>
                  <a:gd name="T16" fmla="*/ 16 w 188"/>
                  <a:gd name="T17" fmla="*/ 148 h 189"/>
                  <a:gd name="T18" fmla="*/ 2 w 188"/>
                  <a:gd name="T19" fmla="*/ 114 h 189"/>
                  <a:gd name="T20" fmla="*/ 0 w 188"/>
                  <a:gd name="T21" fmla="*/ 95 h 189"/>
                  <a:gd name="T22" fmla="*/ 2 w 188"/>
                  <a:gd name="T23" fmla="*/ 75 h 189"/>
                  <a:gd name="T24" fmla="*/ 16 w 188"/>
                  <a:gd name="T25" fmla="*/ 41 h 189"/>
                  <a:gd name="T26" fmla="*/ 42 w 188"/>
                  <a:gd name="T27" fmla="*/ 16 h 189"/>
                  <a:gd name="T28" fmla="*/ 75 w 188"/>
                  <a:gd name="T29" fmla="*/ 1 h 189"/>
                  <a:gd name="T30" fmla="*/ 95 w 188"/>
                  <a:gd name="T31" fmla="*/ 0 h 189"/>
                  <a:gd name="T32" fmla="*/ 113 w 188"/>
                  <a:gd name="T33" fmla="*/ 1 h 189"/>
                  <a:gd name="T34" fmla="*/ 147 w 188"/>
                  <a:gd name="T35" fmla="*/ 16 h 189"/>
                  <a:gd name="T36" fmla="*/ 173 w 188"/>
                  <a:gd name="T37" fmla="*/ 41 h 189"/>
                  <a:gd name="T38" fmla="*/ 187 w 188"/>
                  <a:gd name="T39" fmla="*/ 75 h 189"/>
                  <a:gd name="T40" fmla="*/ 188 w 188"/>
                  <a:gd name="T41" fmla="*/ 9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9">
                    <a:moveTo>
                      <a:pt x="188" y="95"/>
                    </a:moveTo>
                    <a:lnTo>
                      <a:pt x="187" y="114"/>
                    </a:lnTo>
                    <a:lnTo>
                      <a:pt x="173" y="148"/>
                    </a:lnTo>
                    <a:lnTo>
                      <a:pt x="147" y="174"/>
                    </a:lnTo>
                    <a:lnTo>
                      <a:pt x="113" y="188"/>
                    </a:lnTo>
                    <a:lnTo>
                      <a:pt x="95" y="189"/>
                    </a:lnTo>
                    <a:lnTo>
                      <a:pt x="75" y="188"/>
                    </a:lnTo>
                    <a:lnTo>
                      <a:pt x="42" y="174"/>
                    </a:lnTo>
                    <a:lnTo>
                      <a:pt x="16" y="148"/>
                    </a:lnTo>
                    <a:lnTo>
                      <a:pt x="2" y="114"/>
                    </a:lnTo>
                    <a:lnTo>
                      <a:pt x="0" y="95"/>
                    </a:lnTo>
                    <a:lnTo>
                      <a:pt x="2" y="75"/>
                    </a:lnTo>
                    <a:lnTo>
                      <a:pt x="16" y="41"/>
                    </a:lnTo>
                    <a:lnTo>
                      <a:pt x="42" y="16"/>
                    </a:lnTo>
                    <a:lnTo>
                      <a:pt x="75" y="1"/>
                    </a:lnTo>
                    <a:lnTo>
                      <a:pt x="95" y="0"/>
                    </a:lnTo>
                    <a:lnTo>
                      <a:pt x="113" y="1"/>
                    </a:lnTo>
                    <a:lnTo>
                      <a:pt x="147" y="16"/>
                    </a:lnTo>
                    <a:lnTo>
                      <a:pt x="173" y="41"/>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5" name="Freeform 142">
                <a:extLst>
                  <a:ext uri="{FF2B5EF4-FFF2-40B4-BE49-F238E27FC236}">
                    <a16:creationId xmlns:a16="http://schemas.microsoft.com/office/drawing/2014/main" id="{74E5046A-4618-6CB2-BE70-447E2AEAE5DD}"/>
                  </a:ext>
                </a:extLst>
              </p:cNvPr>
              <p:cNvSpPr>
                <a:spLocks/>
              </p:cNvSpPr>
              <p:nvPr/>
            </p:nvSpPr>
            <p:spPr bwMode="auto">
              <a:xfrm>
                <a:off x="6466262" y="2698062"/>
                <a:ext cx="66940" cy="66940"/>
              </a:xfrm>
              <a:custGeom>
                <a:avLst/>
                <a:gdLst>
                  <a:gd name="T0" fmla="*/ 189 w 189"/>
                  <a:gd name="T1" fmla="*/ 95 h 190"/>
                  <a:gd name="T2" fmla="*/ 188 w 189"/>
                  <a:gd name="T3" fmla="*/ 114 h 190"/>
                  <a:gd name="T4" fmla="*/ 174 w 189"/>
                  <a:gd name="T5" fmla="*/ 148 h 190"/>
                  <a:gd name="T6" fmla="*/ 148 w 189"/>
                  <a:gd name="T7" fmla="*/ 174 h 190"/>
                  <a:gd name="T8" fmla="*/ 114 w 189"/>
                  <a:gd name="T9" fmla="*/ 188 h 190"/>
                  <a:gd name="T10" fmla="*/ 94 w 189"/>
                  <a:gd name="T11" fmla="*/ 190 h 190"/>
                  <a:gd name="T12" fmla="*/ 75 w 189"/>
                  <a:gd name="T13" fmla="*/ 188 h 190"/>
                  <a:gd name="T14" fmla="*/ 41 w 189"/>
                  <a:gd name="T15" fmla="*/ 174 h 190"/>
                  <a:gd name="T16" fmla="*/ 15 w 189"/>
                  <a:gd name="T17" fmla="*/ 148 h 190"/>
                  <a:gd name="T18" fmla="*/ 1 w 189"/>
                  <a:gd name="T19" fmla="*/ 114 h 190"/>
                  <a:gd name="T20" fmla="*/ 0 w 189"/>
                  <a:gd name="T21" fmla="*/ 95 h 190"/>
                  <a:gd name="T22" fmla="*/ 1 w 189"/>
                  <a:gd name="T23" fmla="*/ 76 h 190"/>
                  <a:gd name="T24" fmla="*/ 15 w 189"/>
                  <a:gd name="T25" fmla="*/ 42 h 190"/>
                  <a:gd name="T26" fmla="*/ 41 w 189"/>
                  <a:gd name="T27" fmla="*/ 16 h 190"/>
                  <a:gd name="T28" fmla="*/ 75 w 189"/>
                  <a:gd name="T29" fmla="*/ 2 h 190"/>
                  <a:gd name="T30" fmla="*/ 94 w 189"/>
                  <a:gd name="T31" fmla="*/ 0 h 190"/>
                  <a:gd name="T32" fmla="*/ 114 w 189"/>
                  <a:gd name="T33" fmla="*/ 2 h 190"/>
                  <a:gd name="T34" fmla="*/ 148 w 189"/>
                  <a:gd name="T35" fmla="*/ 16 h 190"/>
                  <a:gd name="T36" fmla="*/ 174 w 189"/>
                  <a:gd name="T37" fmla="*/ 42 h 190"/>
                  <a:gd name="T38" fmla="*/ 188 w 189"/>
                  <a:gd name="T39" fmla="*/ 76 h 190"/>
                  <a:gd name="T40" fmla="*/ 189 w 189"/>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90">
                    <a:moveTo>
                      <a:pt x="189" y="95"/>
                    </a:moveTo>
                    <a:lnTo>
                      <a:pt x="188" y="114"/>
                    </a:lnTo>
                    <a:lnTo>
                      <a:pt x="174" y="148"/>
                    </a:lnTo>
                    <a:lnTo>
                      <a:pt x="148" y="174"/>
                    </a:lnTo>
                    <a:lnTo>
                      <a:pt x="114"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4" y="2"/>
                    </a:lnTo>
                    <a:lnTo>
                      <a:pt x="148" y="16"/>
                    </a:lnTo>
                    <a:lnTo>
                      <a:pt x="174" y="42"/>
                    </a:lnTo>
                    <a:lnTo>
                      <a:pt x="188" y="76"/>
                    </a:lnTo>
                    <a:lnTo>
                      <a:pt x="189"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6" name="Freeform 143">
                <a:extLst>
                  <a:ext uri="{FF2B5EF4-FFF2-40B4-BE49-F238E27FC236}">
                    <a16:creationId xmlns:a16="http://schemas.microsoft.com/office/drawing/2014/main" id="{ACDC20BF-019D-D32C-E4F5-602FD1B7BE42}"/>
                  </a:ext>
                </a:extLst>
              </p:cNvPr>
              <p:cNvSpPr>
                <a:spLocks/>
              </p:cNvSpPr>
              <p:nvPr/>
            </p:nvSpPr>
            <p:spPr bwMode="auto">
              <a:xfrm>
                <a:off x="6510889" y="2395438"/>
                <a:ext cx="52994" cy="54389"/>
              </a:xfrm>
              <a:custGeom>
                <a:avLst/>
                <a:gdLst>
                  <a:gd name="T0" fmla="*/ 154 w 154"/>
                  <a:gd name="T1" fmla="*/ 78 h 154"/>
                  <a:gd name="T2" fmla="*/ 153 w 154"/>
                  <a:gd name="T3" fmla="*/ 93 h 154"/>
                  <a:gd name="T4" fmla="*/ 141 w 154"/>
                  <a:gd name="T5" fmla="*/ 121 h 154"/>
                  <a:gd name="T6" fmla="*/ 120 w 154"/>
                  <a:gd name="T7" fmla="*/ 141 h 154"/>
                  <a:gd name="T8" fmla="*/ 92 w 154"/>
                  <a:gd name="T9" fmla="*/ 153 h 154"/>
                  <a:gd name="T10" fmla="*/ 76 w 154"/>
                  <a:gd name="T11" fmla="*/ 154 h 154"/>
                  <a:gd name="T12" fmla="*/ 60 w 154"/>
                  <a:gd name="T13" fmla="*/ 153 h 154"/>
                  <a:gd name="T14" fmla="*/ 33 w 154"/>
                  <a:gd name="T15" fmla="*/ 141 h 154"/>
                  <a:gd name="T16" fmla="*/ 13 w 154"/>
                  <a:gd name="T17" fmla="*/ 121 h 154"/>
                  <a:gd name="T18" fmla="*/ 1 w 154"/>
                  <a:gd name="T19" fmla="*/ 93 h 154"/>
                  <a:gd name="T20" fmla="*/ 0 w 154"/>
                  <a:gd name="T21" fmla="*/ 78 h 154"/>
                  <a:gd name="T22" fmla="*/ 1 w 154"/>
                  <a:gd name="T23" fmla="*/ 62 h 154"/>
                  <a:gd name="T24" fmla="*/ 13 w 154"/>
                  <a:gd name="T25" fmla="*/ 34 h 154"/>
                  <a:gd name="T26" fmla="*/ 33 w 154"/>
                  <a:gd name="T27" fmla="*/ 13 h 154"/>
                  <a:gd name="T28" fmla="*/ 60 w 154"/>
                  <a:gd name="T29" fmla="*/ 1 h 154"/>
                  <a:gd name="T30" fmla="*/ 76 w 154"/>
                  <a:gd name="T31" fmla="*/ 0 h 154"/>
                  <a:gd name="T32" fmla="*/ 92 w 154"/>
                  <a:gd name="T33" fmla="*/ 1 h 154"/>
                  <a:gd name="T34" fmla="*/ 120 w 154"/>
                  <a:gd name="T35" fmla="*/ 13 h 154"/>
                  <a:gd name="T36" fmla="*/ 141 w 154"/>
                  <a:gd name="T37" fmla="*/ 34 h 154"/>
                  <a:gd name="T38" fmla="*/ 153 w 154"/>
                  <a:gd name="T39" fmla="*/ 62 h 154"/>
                  <a:gd name="T40" fmla="*/ 154 w 154"/>
                  <a:gd name="T41"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8"/>
                    </a:moveTo>
                    <a:lnTo>
                      <a:pt x="153" y="93"/>
                    </a:lnTo>
                    <a:lnTo>
                      <a:pt x="141" y="121"/>
                    </a:lnTo>
                    <a:lnTo>
                      <a:pt x="120" y="141"/>
                    </a:lnTo>
                    <a:lnTo>
                      <a:pt x="92" y="153"/>
                    </a:lnTo>
                    <a:lnTo>
                      <a:pt x="76" y="154"/>
                    </a:lnTo>
                    <a:lnTo>
                      <a:pt x="60" y="153"/>
                    </a:lnTo>
                    <a:lnTo>
                      <a:pt x="33" y="141"/>
                    </a:lnTo>
                    <a:lnTo>
                      <a:pt x="13" y="121"/>
                    </a:lnTo>
                    <a:lnTo>
                      <a:pt x="1" y="93"/>
                    </a:lnTo>
                    <a:lnTo>
                      <a:pt x="0" y="78"/>
                    </a:lnTo>
                    <a:lnTo>
                      <a:pt x="1" y="62"/>
                    </a:lnTo>
                    <a:lnTo>
                      <a:pt x="13" y="34"/>
                    </a:lnTo>
                    <a:lnTo>
                      <a:pt x="33" y="13"/>
                    </a:lnTo>
                    <a:lnTo>
                      <a:pt x="60" y="1"/>
                    </a:lnTo>
                    <a:lnTo>
                      <a:pt x="76" y="0"/>
                    </a:lnTo>
                    <a:lnTo>
                      <a:pt x="92" y="1"/>
                    </a:lnTo>
                    <a:lnTo>
                      <a:pt x="120" y="13"/>
                    </a:lnTo>
                    <a:lnTo>
                      <a:pt x="141" y="34"/>
                    </a:lnTo>
                    <a:lnTo>
                      <a:pt x="153" y="62"/>
                    </a:lnTo>
                    <a:lnTo>
                      <a:pt x="154" y="78"/>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7" name="Freeform 144">
                <a:extLst>
                  <a:ext uri="{FF2B5EF4-FFF2-40B4-BE49-F238E27FC236}">
                    <a16:creationId xmlns:a16="http://schemas.microsoft.com/office/drawing/2014/main" id="{405E22BB-44A2-C318-08B9-5FDB554A522C}"/>
                  </a:ext>
                </a:extLst>
              </p:cNvPr>
              <p:cNvSpPr>
                <a:spLocks/>
              </p:cNvSpPr>
              <p:nvPr/>
            </p:nvSpPr>
            <p:spPr bwMode="auto">
              <a:xfrm>
                <a:off x="7368558" y="4798307"/>
                <a:ext cx="54389" cy="54389"/>
              </a:xfrm>
              <a:custGeom>
                <a:avLst/>
                <a:gdLst>
                  <a:gd name="T0" fmla="*/ 154 w 154"/>
                  <a:gd name="T1" fmla="*/ 76 h 154"/>
                  <a:gd name="T2" fmla="*/ 153 w 154"/>
                  <a:gd name="T3" fmla="*/ 92 h 154"/>
                  <a:gd name="T4" fmla="*/ 142 w 154"/>
                  <a:gd name="T5" fmla="*/ 120 h 154"/>
                  <a:gd name="T6" fmla="*/ 121 w 154"/>
                  <a:gd name="T7" fmla="*/ 141 h 154"/>
                  <a:gd name="T8" fmla="*/ 92 w 154"/>
                  <a:gd name="T9" fmla="*/ 152 h 154"/>
                  <a:gd name="T10" fmla="*/ 77 w 154"/>
                  <a:gd name="T11" fmla="*/ 154 h 154"/>
                  <a:gd name="T12" fmla="*/ 61 w 154"/>
                  <a:gd name="T13" fmla="*/ 152 h 154"/>
                  <a:gd name="T14" fmla="*/ 34 w 154"/>
                  <a:gd name="T15" fmla="*/ 141 h 154"/>
                  <a:gd name="T16" fmla="*/ 13 w 154"/>
                  <a:gd name="T17" fmla="*/ 120 h 154"/>
                  <a:gd name="T18" fmla="*/ 2 w 154"/>
                  <a:gd name="T19" fmla="*/ 92 h 154"/>
                  <a:gd name="T20" fmla="*/ 0 w 154"/>
                  <a:gd name="T21" fmla="*/ 76 h 154"/>
                  <a:gd name="T22" fmla="*/ 2 w 154"/>
                  <a:gd name="T23" fmla="*/ 60 h 154"/>
                  <a:gd name="T24" fmla="*/ 13 w 154"/>
                  <a:gd name="T25" fmla="*/ 33 h 154"/>
                  <a:gd name="T26" fmla="*/ 34 w 154"/>
                  <a:gd name="T27" fmla="*/ 12 h 154"/>
                  <a:gd name="T28" fmla="*/ 61 w 154"/>
                  <a:gd name="T29" fmla="*/ 1 h 154"/>
                  <a:gd name="T30" fmla="*/ 77 w 154"/>
                  <a:gd name="T31" fmla="*/ 0 h 154"/>
                  <a:gd name="T32" fmla="*/ 92 w 154"/>
                  <a:gd name="T33" fmla="*/ 1 h 154"/>
                  <a:gd name="T34" fmla="*/ 121 w 154"/>
                  <a:gd name="T35" fmla="*/ 12 h 154"/>
                  <a:gd name="T36" fmla="*/ 142 w 154"/>
                  <a:gd name="T37" fmla="*/ 33 h 154"/>
                  <a:gd name="T38" fmla="*/ 153 w 154"/>
                  <a:gd name="T39" fmla="*/ 60 h 154"/>
                  <a:gd name="T40" fmla="*/ 154 w 154"/>
                  <a:gd name="T41" fmla="*/ 7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6"/>
                    </a:moveTo>
                    <a:lnTo>
                      <a:pt x="153" y="92"/>
                    </a:lnTo>
                    <a:lnTo>
                      <a:pt x="142" y="120"/>
                    </a:lnTo>
                    <a:lnTo>
                      <a:pt x="121" y="141"/>
                    </a:lnTo>
                    <a:lnTo>
                      <a:pt x="92" y="152"/>
                    </a:lnTo>
                    <a:lnTo>
                      <a:pt x="77" y="154"/>
                    </a:lnTo>
                    <a:lnTo>
                      <a:pt x="61" y="152"/>
                    </a:lnTo>
                    <a:lnTo>
                      <a:pt x="34" y="141"/>
                    </a:lnTo>
                    <a:lnTo>
                      <a:pt x="13" y="120"/>
                    </a:lnTo>
                    <a:lnTo>
                      <a:pt x="2" y="92"/>
                    </a:lnTo>
                    <a:lnTo>
                      <a:pt x="0" y="76"/>
                    </a:lnTo>
                    <a:lnTo>
                      <a:pt x="2" y="60"/>
                    </a:lnTo>
                    <a:lnTo>
                      <a:pt x="13" y="33"/>
                    </a:lnTo>
                    <a:lnTo>
                      <a:pt x="34" y="12"/>
                    </a:lnTo>
                    <a:lnTo>
                      <a:pt x="61" y="1"/>
                    </a:lnTo>
                    <a:lnTo>
                      <a:pt x="77" y="0"/>
                    </a:lnTo>
                    <a:lnTo>
                      <a:pt x="92" y="1"/>
                    </a:lnTo>
                    <a:lnTo>
                      <a:pt x="121" y="12"/>
                    </a:lnTo>
                    <a:lnTo>
                      <a:pt x="142" y="33"/>
                    </a:lnTo>
                    <a:lnTo>
                      <a:pt x="153" y="60"/>
                    </a:lnTo>
                    <a:lnTo>
                      <a:pt x="154" y="7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8" name="Freeform 145">
                <a:extLst>
                  <a:ext uri="{FF2B5EF4-FFF2-40B4-BE49-F238E27FC236}">
                    <a16:creationId xmlns:a16="http://schemas.microsoft.com/office/drawing/2014/main" id="{6C37B482-B66B-E13F-9799-633E9AEFC4FE}"/>
                  </a:ext>
                </a:extLst>
              </p:cNvPr>
              <p:cNvSpPr>
                <a:spLocks/>
              </p:cNvSpPr>
              <p:nvPr/>
            </p:nvSpPr>
            <p:spPr bwMode="auto">
              <a:xfrm>
                <a:off x="5102359" y="5130218"/>
                <a:ext cx="52994" cy="52994"/>
              </a:xfrm>
              <a:custGeom>
                <a:avLst/>
                <a:gdLst>
                  <a:gd name="T0" fmla="*/ 154 w 154"/>
                  <a:gd name="T1" fmla="*/ 77 h 154"/>
                  <a:gd name="T2" fmla="*/ 152 w 154"/>
                  <a:gd name="T3" fmla="*/ 93 h 154"/>
                  <a:gd name="T4" fmla="*/ 141 w 154"/>
                  <a:gd name="T5" fmla="*/ 120 h 154"/>
                  <a:gd name="T6" fmla="*/ 120 w 154"/>
                  <a:gd name="T7" fmla="*/ 141 h 154"/>
                  <a:gd name="T8" fmla="*/ 93 w 154"/>
                  <a:gd name="T9" fmla="*/ 153 h 154"/>
                  <a:gd name="T10" fmla="*/ 77 w 154"/>
                  <a:gd name="T11" fmla="*/ 154 h 154"/>
                  <a:gd name="T12" fmla="*/ 62 w 154"/>
                  <a:gd name="T13" fmla="*/ 153 h 154"/>
                  <a:gd name="T14" fmla="*/ 33 w 154"/>
                  <a:gd name="T15" fmla="*/ 141 h 154"/>
                  <a:gd name="T16" fmla="*/ 13 w 154"/>
                  <a:gd name="T17" fmla="*/ 120 h 154"/>
                  <a:gd name="T18" fmla="*/ 1 w 154"/>
                  <a:gd name="T19" fmla="*/ 93 h 154"/>
                  <a:gd name="T20" fmla="*/ 0 w 154"/>
                  <a:gd name="T21" fmla="*/ 77 h 154"/>
                  <a:gd name="T22" fmla="*/ 1 w 154"/>
                  <a:gd name="T23" fmla="*/ 62 h 154"/>
                  <a:gd name="T24" fmla="*/ 13 w 154"/>
                  <a:gd name="T25" fmla="*/ 33 h 154"/>
                  <a:gd name="T26" fmla="*/ 33 w 154"/>
                  <a:gd name="T27" fmla="*/ 13 h 154"/>
                  <a:gd name="T28" fmla="*/ 62 w 154"/>
                  <a:gd name="T29" fmla="*/ 1 h 154"/>
                  <a:gd name="T30" fmla="*/ 77 w 154"/>
                  <a:gd name="T31" fmla="*/ 0 h 154"/>
                  <a:gd name="T32" fmla="*/ 93 w 154"/>
                  <a:gd name="T33" fmla="*/ 1 h 154"/>
                  <a:gd name="T34" fmla="*/ 120 w 154"/>
                  <a:gd name="T35" fmla="*/ 13 h 154"/>
                  <a:gd name="T36" fmla="*/ 141 w 154"/>
                  <a:gd name="T37" fmla="*/ 33 h 154"/>
                  <a:gd name="T38" fmla="*/ 152 w 154"/>
                  <a:gd name="T39" fmla="*/ 62 h 154"/>
                  <a:gd name="T40" fmla="*/ 154 w 154"/>
                  <a:gd name="T4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7"/>
                    </a:moveTo>
                    <a:lnTo>
                      <a:pt x="152" y="93"/>
                    </a:lnTo>
                    <a:lnTo>
                      <a:pt x="141" y="120"/>
                    </a:lnTo>
                    <a:lnTo>
                      <a:pt x="120" y="141"/>
                    </a:lnTo>
                    <a:lnTo>
                      <a:pt x="93" y="153"/>
                    </a:lnTo>
                    <a:lnTo>
                      <a:pt x="77" y="154"/>
                    </a:lnTo>
                    <a:lnTo>
                      <a:pt x="62" y="153"/>
                    </a:lnTo>
                    <a:lnTo>
                      <a:pt x="33" y="141"/>
                    </a:lnTo>
                    <a:lnTo>
                      <a:pt x="13" y="120"/>
                    </a:lnTo>
                    <a:lnTo>
                      <a:pt x="1" y="93"/>
                    </a:lnTo>
                    <a:lnTo>
                      <a:pt x="0" y="77"/>
                    </a:lnTo>
                    <a:lnTo>
                      <a:pt x="1" y="62"/>
                    </a:lnTo>
                    <a:lnTo>
                      <a:pt x="13" y="33"/>
                    </a:lnTo>
                    <a:lnTo>
                      <a:pt x="33" y="13"/>
                    </a:lnTo>
                    <a:lnTo>
                      <a:pt x="62" y="1"/>
                    </a:lnTo>
                    <a:lnTo>
                      <a:pt x="77" y="0"/>
                    </a:lnTo>
                    <a:lnTo>
                      <a:pt x="93" y="1"/>
                    </a:lnTo>
                    <a:lnTo>
                      <a:pt x="120" y="13"/>
                    </a:lnTo>
                    <a:lnTo>
                      <a:pt x="141" y="33"/>
                    </a:lnTo>
                    <a:lnTo>
                      <a:pt x="152" y="62"/>
                    </a:lnTo>
                    <a:lnTo>
                      <a:pt x="154" y="7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9" name="Freeform 146">
                <a:extLst>
                  <a:ext uri="{FF2B5EF4-FFF2-40B4-BE49-F238E27FC236}">
                    <a16:creationId xmlns:a16="http://schemas.microsoft.com/office/drawing/2014/main" id="{1B428D6B-2B7E-DE91-8774-C39EDC723689}"/>
                  </a:ext>
                </a:extLst>
              </p:cNvPr>
              <p:cNvSpPr>
                <a:spLocks/>
              </p:cNvSpPr>
              <p:nvPr/>
            </p:nvSpPr>
            <p:spPr bwMode="auto">
              <a:xfrm>
                <a:off x="4403671" y="2495848"/>
                <a:ext cx="79492" cy="79492"/>
              </a:xfrm>
              <a:custGeom>
                <a:avLst/>
                <a:gdLst>
                  <a:gd name="T0" fmla="*/ 228 w 228"/>
                  <a:gd name="T1" fmla="*/ 116 h 230"/>
                  <a:gd name="T2" fmla="*/ 227 w 228"/>
                  <a:gd name="T3" fmla="*/ 139 h 230"/>
                  <a:gd name="T4" fmla="*/ 210 w 228"/>
                  <a:gd name="T5" fmla="*/ 179 h 230"/>
                  <a:gd name="T6" fmla="*/ 179 w 228"/>
                  <a:gd name="T7" fmla="*/ 210 h 230"/>
                  <a:gd name="T8" fmla="*/ 137 w 228"/>
                  <a:gd name="T9" fmla="*/ 229 h 230"/>
                  <a:gd name="T10" fmla="*/ 114 w 228"/>
                  <a:gd name="T11" fmla="*/ 230 h 230"/>
                  <a:gd name="T12" fmla="*/ 91 w 228"/>
                  <a:gd name="T13" fmla="*/ 229 h 230"/>
                  <a:gd name="T14" fmla="*/ 49 w 228"/>
                  <a:gd name="T15" fmla="*/ 210 h 230"/>
                  <a:gd name="T16" fmla="*/ 18 w 228"/>
                  <a:gd name="T17" fmla="*/ 179 h 230"/>
                  <a:gd name="T18" fmla="*/ 1 w 228"/>
                  <a:gd name="T19" fmla="*/ 139 h 230"/>
                  <a:gd name="T20" fmla="*/ 0 w 228"/>
                  <a:gd name="T21" fmla="*/ 116 h 230"/>
                  <a:gd name="T22" fmla="*/ 1 w 228"/>
                  <a:gd name="T23" fmla="*/ 92 h 230"/>
                  <a:gd name="T24" fmla="*/ 18 w 228"/>
                  <a:gd name="T25" fmla="*/ 51 h 230"/>
                  <a:gd name="T26" fmla="*/ 49 w 228"/>
                  <a:gd name="T27" fmla="*/ 20 h 230"/>
                  <a:gd name="T28" fmla="*/ 91 w 228"/>
                  <a:gd name="T29" fmla="*/ 2 h 230"/>
                  <a:gd name="T30" fmla="*/ 114 w 228"/>
                  <a:gd name="T31" fmla="*/ 0 h 230"/>
                  <a:gd name="T32" fmla="*/ 137 w 228"/>
                  <a:gd name="T33" fmla="*/ 2 h 230"/>
                  <a:gd name="T34" fmla="*/ 179 w 228"/>
                  <a:gd name="T35" fmla="*/ 20 h 230"/>
                  <a:gd name="T36" fmla="*/ 210 w 228"/>
                  <a:gd name="T37" fmla="*/ 51 h 230"/>
                  <a:gd name="T38" fmla="*/ 227 w 228"/>
                  <a:gd name="T39" fmla="*/ 92 h 230"/>
                  <a:gd name="T40" fmla="*/ 228 w 22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230">
                    <a:moveTo>
                      <a:pt x="228" y="116"/>
                    </a:moveTo>
                    <a:lnTo>
                      <a:pt x="227" y="139"/>
                    </a:lnTo>
                    <a:lnTo>
                      <a:pt x="210" y="179"/>
                    </a:lnTo>
                    <a:lnTo>
                      <a:pt x="179" y="210"/>
                    </a:lnTo>
                    <a:lnTo>
                      <a:pt x="137" y="229"/>
                    </a:lnTo>
                    <a:lnTo>
                      <a:pt x="114" y="230"/>
                    </a:lnTo>
                    <a:lnTo>
                      <a:pt x="91" y="229"/>
                    </a:lnTo>
                    <a:lnTo>
                      <a:pt x="49" y="210"/>
                    </a:lnTo>
                    <a:lnTo>
                      <a:pt x="18" y="179"/>
                    </a:lnTo>
                    <a:lnTo>
                      <a:pt x="1" y="139"/>
                    </a:lnTo>
                    <a:lnTo>
                      <a:pt x="0" y="116"/>
                    </a:lnTo>
                    <a:lnTo>
                      <a:pt x="1" y="92"/>
                    </a:lnTo>
                    <a:lnTo>
                      <a:pt x="18" y="51"/>
                    </a:lnTo>
                    <a:lnTo>
                      <a:pt x="49" y="20"/>
                    </a:lnTo>
                    <a:lnTo>
                      <a:pt x="91" y="2"/>
                    </a:lnTo>
                    <a:lnTo>
                      <a:pt x="114" y="0"/>
                    </a:lnTo>
                    <a:lnTo>
                      <a:pt x="137" y="2"/>
                    </a:lnTo>
                    <a:lnTo>
                      <a:pt x="179" y="20"/>
                    </a:lnTo>
                    <a:lnTo>
                      <a:pt x="210" y="51"/>
                    </a:lnTo>
                    <a:lnTo>
                      <a:pt x="227" y="92"/>
                    </a:lnTo>
                    <a:lnTo>
                      <a:pt x="228" y="11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0" name="Freeform 147">
                <a:extLst>
                  <a:ext uri="{FF2B5EF4-FFF2-40B4-BE49-F238E27FC236}">
                    <a16:creationId xmlns:a16="http://schemas.microsoft.com/office/drawing/2014/main" id="{F3B6AC40-D621-8198-1EB1-41FCCB81612D}"/>
                  </a:ext>
                </a:extLst>
              </p:cNvPr>
              <p:cNvSpPr>
                <a:spLocks/>
              </p:cNvSpPr>
              <p:nvPr/>
            </p:nvSpPr>
            <p:spPr bwMode="auto">
              <a:xfrm>
                <a:off x="6919502" y="2790105"/>
                <a:ext cx="94832" cy="96227"/>
              </a:xfrm>
              <a:custGeom>
                <a:avLst/>
                <a:gdLst>
                  <a:gd name="T0" fmla="*/ 271 w 271"/>
                  <a:gd name="T1" fmla="*/ 136 h 272"/>
                  <a:gd name="T2" fmla="*/ 269 w 271"/>
                  <a:gd name="T3" fmla="*/ 163 h 272"/>
                  <a:gd name="T4" fmla="*/ 249 w 271"/>
                  <a:gd name="T5" fmla="*/ 212 h 272"/>
                  <a:gd name="T6" fmla="*/ 212 w 271"/>
                  <a:gd name="T7" fmla="*/ 249 h 272"/>
                  <a:gd name="T8" fmla="*/ 163 w 271"/>
                  <a:gd name="T9" fmla="*/ 269 h 272"/>
                  <a:gd name="T10" fmla="*/ 136 w 271"/>
                  <a:gd name="T11" fmla="*/ 272 h 272"/>
                  <a:gd name="T12" fmla="*/ 107 w 271"/>
                  <a:gd name="T13" fmla="*/ 269 h 272"/>
                  <a:gd name="T14" fmla="*/ 58 w 271"/>
                  <a:gd name="T15" fmla="*/ 249 h 272"/>
                  <a:gd name="T16" fmla="*/ 22 w 271"/>
                  <a:gd name="T17" fmla="*/ 212 h 272"/>
                  <a:gd name="T18" fmla="*/ 1 w 271"/>
                  <a:gd name="T19" fmla="*/ 163 h 272"/>
                  <a:gd name="T20" fmla="*/ 0 w 271"/>
                  <a:gd name="T21" fmla="*/ 136 h 272"/>
                  <a:gd name="T22" fmla="*/ 1 w 271"/>
                  <a:gd name="T23" fmla="*/ 107 h 272"/>
                  <a:gd name="T24" fmla="*/ 22 w 271"/>
                  <a:gd name="T25" fmla="*/ 59 h 272"/>
                  <a:gd name="T26" fmla="*/ 58 w 271"/>
                  <a:gd name="T27" fmla="*/ 22 h 272"/>
                  <a:gd name="T28" fmla="*/ 107 w 271"/>
                  <a:gd name="T29" fmla="*/ 1 h 272"/>
                  <a:gd name="T30" fmla="*/ 136 w 271"/>
                  <a:gd name="T31" fmla="*/ 0 h 272"/>
                  <a:gd name="T32" fmla="*/ 163 w 271"/>
                  <a:gd name="T33" fmla="*/ 1 h 272"/>
                  <a:gd name="T34" fmla="*/ 212 w 271"/>
                  <a:gd name="T35" fmla="*/ 22 h 272"/>
                  <a:gd name="T36" fmla="*/ 249 w 271"/>
                  <a:gd name="T37" fmla="*/ 59 h 272"/>
                  <a:gd name="T38" fmla="*/ 269 w 271"/>
                  <a:gd name="T39" fmla="*/ 107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3"/>
                    </a:lnTo>
                    <a:lnTo>
                      <a:pt x="249" y="212"/>
                    </a:lnTo>
                    <a:lnTo>
                      <a:pt x="212" y="249"/>
                    </a:lnTo>
                    <a:lnTo>
                      <a:pt x="163" y="269"/>
                    </a:lnTo>
                    <a:lnTo>
                      <a:pt x="136" y="272"/>
                    </a:lnTo>
                    <a:lnTo>
                      <a:pt x="107" y="269"/>
                    </a:lnTo>
                    <a:lnTo>
                      <a:pt x="58" y="249"/>
                    </a:lnTo>
                    <a:lnTo>
                      <a:pt x="22" y="212"/>
                    </a:lnTo>
                    <a:lnTo>
                      <a:pt x="1" y="163"/>
                    </a:lnTo>
                    <a:lnTo>
                      <a:pt x="0" y="136"/>
                    </a:lnTo>
                    <a:lnTo>
                      <a:pt x="1" y="107"/>
                    </a:lnTo>
                    <a:lnTo>
                      <a:pt x="22" y="59"/>
                    </a:lnTo>
                    <a:lnTo>
                      <a:pt x="58" y="22"/>
                    </a:lnTo>
                    <a:lnTo>
                      <a:pt x="107" y="1"/>
                    </a:lnTo>
                    <a:lnTo>
                      <a:pt x="136" y="0"/>
                    </a:lnTo>
                    <a:lnTo>
                      <a:pt x="163" y="1"/>
                    </a:lnTo>
                    <a:lnTo>
                      <a:pt x="212" y="22"/>
                    </a:lnTo>
                    <a:lnTo>
                      <a:pt x="249" y="59"/>
                    </a:lnTo>
                    <a:lnTo>
                      <a:pt x="269" y="107"/>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1" name="Freeform 148">
                <a:extLst>
                  <a:ext uri="{FF2B5EF4-FFF2-40B4-BE49-F238E27FC236}">
                    <a16:creationId xmlns:a16="http://schemas.microsoft.com/office/drawing/2014/main" id="{5389FB14-8A9F-0C96-8E5D-0AF589FF0C6E}"/>
                  </a:ext>
                </a:extLst>
              </p:cNvPr>
              <p:cNvSpPr>
                <a:spLocks/>
              </p:cNvSpPr>
              <p:nvPr/>
            </p:nvSpPr>
            <p:spPr bwMode="auto">
              <a:xfrm>
                <a:off x="7286278" y="4039653"/>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2" name="Freeform 150">
                <a:extLst>
                  <a:ext uri="{FF2B5EF4-FFF2-40B4-BE49-F238E27FC236}">
                    <a16:creationId xmlns:a16="http://schemas.microsoft.com/office/drawing/2014/main" id="{5573D68C-B048-9C21-9F9C-E1E34137C13B}"/>
                  </a:ext>
                </a:extLst>
              </p:cNvPr>
              <p:cNvSpPr>
                <a:spLocks/>
              </p:cNvSpPr>
              <p:nvPr/>
            </p:nvSpPr>
            <p:spPr bwMode="auto">
              <a:xfrm>
                <a:off x="5961423" y="3106676"/>
                <a:ext cx="94832" cy="94832"/>
              </a:xfrm>
              <a:custGeom>
                <a:avLst/>
                <a:gdLst>
                  <a:gd name="T0" fmla="*/ 272 w 272"/>
                  <a:gd name="T1" fmla="*/ 136 h 272"/>
                  <a:gd name="T2" fmla="*/ 271 w 272"/>
                  <a:gd name="T3" fmla="*/ 163 h 272"/>
                  <a:gd name="T4" fmla="*/ 250 w 272"/>
                  <a:gd name="T5" fmla="*/ 212 h 272"/>
                  <a:gd name="T6" fmla="*/ 212 w 272"/>
                  <a:gd name="T7" fmla="*/ 248 h 272"/>
                  <a:gd name="T8" fmla="*/ 163 w 272"/>
                  <a:gd name="T9" fmla="*/ 269 h 272"/>
                  <a:gd name="T10" fmla="*/ 136 w 272"/>
                  <a:gd name="T11" fmla="*/ 272 h 272"/>
                  <a:gd name="T12" fmla="*/ 109 w 272"/>
                  <a:gd name="T13" fmla="*/ 269 h 272"/>
                  <a:gd name="T14" fmla="*/ 59 w 272"/>
                  <a:gd name="T15" fmla="*/ 248 h 272"/>
                  <a:gd name="T16" fmla="*/ 23 w 272"/>
                  <a:gd name="T17" fmla="*/ 212 h 272"/>
                  <a:gd name="T18" fmla="*/ 2 w 272"/>
                  <a:gd name="T19" fmla="*/ 163 h 272"/>
                  <a:gd name="T20" fmla="*/ 0 w 272"/>
                  <a:gd name="T21" fmla="*/ 136 h 272"/>
                  <a:gd name="T22" fmla="*/ 2 w 272"/>
                  <a:gd name="T23" fmla="*/ 107 h 272"/>
                  <a:gd name="T24" fmla="*/ 23 w 272"/>
                  <a:gd name="T25" fmla="*/ 59 h 272"/>
                  <a:gd name="T26" fmla="*/ 59 w 272"/>
                  <a:gd name="T27" fmla="*/ 22 h 272"/>
                  <a:gd name="T28" fmla="*/ 109 w 272"/>
                  <a:gd name="T29" fmla="*/ 1 h 272"/>
                  <a:gd name="T30" fmla="*/ 136 w 272"/>
                  <a:gd name="T31" fmla="*/ 0 h 272"/>
                  <a:gd name="T32" fmla="*/ 163 w 272"/>
                  <a:gd name="T33" fmla="*/ 1 h 272"/>
                  <a:gd name="T34" fmla="*/ 212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2" y="248"/>
                    </a:lnTo>
                    <a:lnTo>
                      <a:pt x="163" y="269"/>
                    </a:lnTo>
                    <a:lnTo>
                      <a:pt x="136" y="272"/>
                    </a:lnTo>
                    <a:lnTo>
                      <a:pt x="109" y="269"/>
                    </a:lnTo>
                    <a:lnTo>
                      <a:pt x="59" y="248"/>
                    </a:lnTo>
                    <a:lnTo>
                      <a:pt x="23" y="212"/>
                    </a:lnTo>
                    <a:lnTo>
                      <a:pt x="2" y="163"/>
                    </a:lnTo>
                    <a:lnTo>
                      <a:pt x="0" y="136"/>
                    </a:lnTo>
                    <a:lnTo>
                      <a:pt x="2" y="107"/>
                    </a:lnTo>
                    <a:lnTo>
                      <a:pt x="23" y="59"/>
                    </a:lnTo>
                    <a:lnTo>
                      <a:pt x="59" y="22"/>
                    </a:lnTo>
                    <a:lnTo>
                      <a:pt x="109" y="1"/>
                    </a:lnTo>
                    <a:lnTo>
                      <a:pt x="136" y="0"/>
                    </a:lnTo>
                    <a:lnTo>
                      <a:pt x="163" y="1"/>
                    </a:lnTo>
                    <a:lnTo>
                      <a:pt x="212"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3" name="Freeform 154">
                <a:extLst>
                  <a:ext uri="{FF2B5EF4-FFF2-40B4-BE49-F238E27FC236}">
                    <a16:creationId xmlns:a16="http://schemas.microsoft.com/office/drawing/2014/main" id="{953AE18B-311F-486E-6BE0-51E6899B799A}"/>
                  </a:ext>
                </a:extLst>
              </p:cNvPr>
              <p:cNvSpPr>
                <a:spLocks/>
              </p:cNvSpPr>
              <p:nvPr/>
            </p:nvSpPr>
            <p:spPr bwMode="auto">
              <a:xfrm>
                <a:off x="5071678" y="1790188"/>
                <a:ext cx="94832" cy="94832"/>
              </a:xfrm>
              <a:custGeom>
                <a:avLst/>
                <a:gdLst>
                  <a:gd name="T0" fmla="*/ 273 w 273"/>
                  <a:gd name="T1" fmla="*/ 137 h 273"/>
                  <a:gd name="T2" fmla="*/ 271 w 273"/>
                  <a:gd name="T3" fmla="*/ 165 h 273"/>
                  <a:gd name="T4" fmla="*/ 251 w 273"/>
                  <a:gd name="T5" fmla="*/ 213 h 273"/>
                  <a:gd name="T6" fmla="*/ 213 w 273"/>
                  <a:gd name="T7" fmla="*/ 251 h 273"/>
                  <a:gd name="T8" fmla="*/ 165 w 273"/>
                  <a:gd name="T9" fmla="*/ 271 h 273"/>
                  <a:gd name="T10" fmla="*/ 136 w 273"/>
                  <a:gd name="T11" fmla="*/ 273 h 273"/>
                  <a:gd name="T12" fmla="*/ 109 w 273"/>
                  <a:gd name="T13" fmla="*/ 271 h 273"/>
                  <a:gd name="T14" fmla="*/ 60 w 273"/>
                  <a:gd name="T15" fmla="*/ 251 h 273"/>
                  <a:gd name="T16" fmla="*/ 24 w 273"/>
                  <a:gd name="T17" fmla="*/ 213 h 273"/>
                  <a:gd name="T18" fmla="*/ 3 w 273"/>
                  <a:gd name="T19" fmla="*/ 165 h 273"/>
                  <a:gd name="T20" fmla="*/ 0 w 273"/>
                  <a:gd name="T21" fmla="*/ 137 h 273"/>
                  <a:gd name="T22" fmla="*/ 3 w 273"/>
                  <a:gd name="T23" fmla="*/ 109 h 273"/>
                  <a:gd name="T24" fmla="*/ 24 w 273"/>
                  <a:gd name="T25" fmla="*/ 60 h 273"/>
                  <a:gd name="T26" fmla="*/ 60 w 273"/>
                  <a:gd name="T27" fmla="*/ 24 h 273"/>
                  <a:gd name="T28" fmla="*/ 109 w 273"/>
                  <a:gd name="T29" fmla="*/ 3 h 273"/>
                  <a:gd name="T30" fmla="*/ 136 w 273"/>
                  <a:gd name="T31" fmla="*/ 0 h 273"/>
                  <a:gd name="T32" fmla="*/ 165 w 273"/>
                  <a:gd name="T33" fmla="*/ 3 h 273"/>
                  <a:gd name="T34" fmla="*/ 213 w 273"/>
                  <a:gd name="T35" fmla="*/ 24 h 273"/>
                  <a:gd name="T36" fmla="*/ 251 w 273"/>
                  <a:gd name="T37" fmla="*/ 60 h 273"/>
                  <a:gd name="T38" fmla="*/ 271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1" y="165"/>
                    </a:lnTo>
                    <a:lnTo>
                      <a:pt x="251"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1" y="60"/>
                    </a:lnTo>
                    <a:lnTo>
                      <a:pt x="271"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4" name="Freeform 155">
                <a:extLst>
                  <a:ext uri="{FF2B5EF4-FFF2-40B4-BE49-F238E27FC236}">
                    <a16:creationId xmlns:a16="http://schemas.microsoft.com/office/drawing/2014/main" id="{60400208-3D41-363F-707C-8461E13BBD4F}"/>
                  </a:ext>
                </a:extLst>
              </p:cNvPr>
              <p:cNvSpPr>
                <a:spLocks/>
              </p:cNvSpPr>
              <p:nvPr/>
            </p:nvSpPr>
            <p:spPr bwMode="auto">
              <a:xfrm>
                <a:off x="6052070" y="1526611"/>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5" name="Freeform 156">
                <a:extLst>
                  <a:ext uri="{FF2B5EF4-FFF2-40B4-BE49-F238E27FC236}">
                    <a16:creationId xmlns:a16="http://schemas.microsoft.com/office/drawing/2014/main" id="{B8F1E4E6-C8BF-43A8-A73C-6CBFD42D6FB4}"/>
                  </a:ext>
                </a:extLst>
              </p:cNvPr>
              <p:cNvSpPr>
                <a:spLocks/>
              </p:cNvSpPr>
              <p:nvPr/>
            </p:nvSpPr>
            <p:spPr bwMode="auto">
              <a:xfrm>
                <a:off x="5647641" y="2611598"/>
                <a:ext cx="94832" cy="94832"/>
              </a:xfrm>
              <a:custGeom>
                <a:avLst/>
                <a:gdLst>
                  <a:gd name="T0" fmla="*/ 272 w 272"/>
                  <a:gd name="T1" fmla="*/ 136 h 270"/>
                  <a:gd name="T2" fmla="*/ 270 w 272"/>
                  <a:gd name="T3" fmla="*/ 163 h 270"/>
                  <a:gd name="T4" fmla="*/ 250 w 272"/>
                  <a:gd name="T5" fmla="*/ 212 h 270"/>
                  <a:gd name="T6" fmla="*/ 212 w 272"/>
                  <a:gd name="T7" fmla="*/ 248 h 270"/>
                  <a:gd name="T8" fmla="*/ 164 w 272"/>
                  <a:gd name="T9" fmla="*/ 269 h 270"/>
                  <a:gd name="T10" fmla="*/ 136 w 272"/>
                  <a:gd name="T11" fmla="*/ 270 h 270"/>
                  <a:gd name="T12" fmla="*/ 108 w 272"/>
                  <a:gd name="T13" fmla="*/ 269 h 270"/>
                  <a:gd name="T14" fmla="*/ 59 w 272"/>
                  <a:gd name="T15" fmla="*/ 248 h 270"/>
                  <a:gd name="T16" fmla="*/ 23 w 272"/>
                  <a:gd name="T17" fmla="*/ 212 h 270"/>
                  <a:gd name="T18" fmla="*/ 2 w 272"/>
                  <a:gd name="T19" fmla="*/ 163 h 270"/>
                  <a:gd name="T20" fmla="*/ 0 w 272"/>
                  <a:gd name="T21" fmla="*/ 136 h 270"/>
                  <a:gd name="T22" fmla="*/ 2 w 272"/>
                  <a:gd name="T23" fmla="*/ 107 h 270"/>
                  <a:gd name="T24" fmla="*/ 23 w 272"/>
                  <a:gd name="T25" fmla="*/ 58 h 270"/>
                  <a:gd name="T26" fmla="*/ 59 w 272"/>
                  <a:gd name="T27" fmla="*/ 22 h 270"/>
                  <a:gd name="T28" fmla="*/ 108 w 272"/>
                  <a:gd name="T29" fmla="*/ 1 h 270"/>
                  <a:gd name="T30" fmla="*/ 136 w 272"/>
                  <a:gd name="T31" fmla="*/ 0 h 270"/>
                  <a:gd name="T32" fmla="*/ 164 w 272"/>
                  <a:gd name="T33" fmla="*/ 1 h 270"/>
                  <a:gd name="T34" fmla="*/ 212 w 272"/>
                  <a:gd name="T35" fmla="*/ 22 h 270"/>
                  <a:gd name="T36" fmla="*/ 250 w 272"/>
                  <a:gd name="T37" fmla="*/ 58 h 270"/>
                  <a:gd name="T38" fmla="*/ 270 w 272"/>
                  <a:gd name="T39" fmla="*/ 107 h 270"/>
                  <a:gd name="T40" fmla="*/ 272 w 272"/>
                  <a:gd name="T41" fmla="*/ 13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0">
                    <a:moveTo>
                      <a:pt x="272" y="136"/>
                    </a:moveTo>
                    <a:lnTo>
                      <a:pt x="270" y="163"/>
                    </a:lnTo>
                    <a:lnTo>
                      <a:pt x="250" y="212"/>
                    </a:lnTo>
                    <a:lnTo>
                      <a:pt x="212" y="248"/>
                    </a:lnTo>
                    <a:lnTo>
                      <a:pt x="164" y="269"/>
                    </a:lnTo>
                    <a:lnTo>
                      <a:pt x="136" y="270"/>
                    </a:lnTo>
                    <a:lnTo>
                      <a:pt x="108" y="269"/>
                    </a:lnTo>
                    <a:lnTo>
                      <a:pt x="59" y="248"/>
                    </a:lnTo>
                    <a:lnTo>
                      <a:pt x="23" y="212"/>
                    </a:lnTo>
                    <a:lnTo>
                      <a:pt x="2" y="163"/>
                    </a:lnTo>
                    <a:lnTo>
                      <a:pt x="0" y="136"/>
                    </a:lnTo>
                    <a:lnTo>
                      <a:pt x="2" y="107"/>
                    </a:lnTo>
                    <a:lnTo>
                      <a:pt x="23" y="58"/>
                    </a:lnTo>
                    <a:lnTo>
                      <a:pt x="59" y="22"/>
                    </a:lnTo>
                    <a:lnTo>
                      <a:pt x="108" y="1"/>
                    </a:lnTo>
                    <a:lnTo>
                      <a:pt x="136" y="0"/>
                    </a:lnTo>
                    <a:lnTo>
                      <a:pt x="164" y="1"/>
                    </a:lnTo>
                    <a:lnTo>
                      <a:pt x="212" y="22"/>
                    </a:lnTo>
                    <a:lnTo>
                      <a:pt x="250"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6" name="Freeform 157">
                <a:extLst>
                  <a:ext uri="{FF2B5EF4-FFF2-40B4-BE49-F238E27FC236}">
                    <a16:creationId xmlns:a16="http://schemas.microsoft.com/office/drawing/2014/main" id="{E37B5DAF-7324-F146-A534-DE5DB9E1220D}"/>
                  </a:ext>
                </a:extLst>
              </p:cNvPr>
              <p:cNvSpPr>
                <a:spLocks/>
              </p:cNvSpPr>
              <p:nvPr/>
            </p:nvSpPr>
            <p:spPr bwMode="auto">
              <a:xfrm>
                <a:off x="6100881" y="2027268"/>
                <a:ext cx="94832" cy="94832"/>
              </a:xfrm>
              <a:custGeom>
                <a:avLst/>
                <a:gdLst>
                  <a:gd name="T0" fmla="*/ 272 w 272"/>
                  <a:gd name="T1" fmla="*/ 136 h 272"/>
                  <a:gd name="T2" fmla="*/ 270 w 272"/>
                  <a:gd name="T3" fmla="*/ 163 h 272"/>
                  <a:gd name="T4" fmla="*/ 250 w 272"/>
                  <a:gd name="T5" fmla="*/ 213 h 272"/>
                  <a:gd name="T6" fmla="*/ 212 w 272"/>
                  <a:gd name="T7" fmla="*/ 249 h 272"/>
                  <a:gd name="T8" fmla="*/ 163 w 272"/>
                  <a:gd name="T9" fmla="*/ 270 h 272"/>
                  <a:gd name="T10" fmla="*/ 136 w 272"/>
                  <a:gd name="T11" fmla="*/ 272 h 272"/>
                  <a:gd name="T12" fmla="*/ 108 w 272"/>
                  <a:gd name="T13" fmla="*/ 270 h 272"/>
                  <a:gd name="T14" fmla="*/ 59 w 272"/>
                  <a:gd name="T15" fmla="*/ 249 h 272"/>
                  <a:gd name="T16" fmla="*/ 23 w 272"/>
                  <a:gd name="T17" fmla="*/ 213 h 272"/>
                  <a:gd name="T18" fmla="*/ 2 w 272"/>
                  <a:gd name="T19" fmla="*/ 163 h 272"/>
                  <a:gd name="T20" fmla="*/ 0 w 272"/>
                  <a:gd name="T21" fmla="*/ 136 h 272"/>
                  <a:gd name="T22" fmla="*/ 2 w 272"/>
                  <a:gd name="T23" fmla="*/ 108 h 272"/>
                  <a:gd name="T24" fmla="*/ 23 w 272"/>
                  <a:gd name="T25" fmla="*/ 60 h 272"/>
                  <a:gd name="T26" fmla="*/ 59 w 272"/>
                  <a:gd name="T27" fmla="*/ 22 h 272"/>
                  <a:gd name="T28" fmla="*/ 108 w 272"/>
                  <a:gd name="T29" fmla="*/ 1 h 272"/>
                  <a:gd name="T30" fmla="*/ 136 w 272"/>
                  <a:gd name="T31" fmla="*/ 0 h 272"/>
                  <a:gd name="T32" fmla="*/ 163 w 272"/>
                  <a:gd name="T33" fmla="*/ 1 h 272"/>
                  <a:gd name="T34" fmla="*/ 212 w 272"/>
                  <a:gd name="T35" fmla="*/ 22 h 272"/>
                  <a:gd name="T36" fmla="*/ 250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50" y="213"/>
                    </a:lnTo>
                    <a:lnTo>
                      <a:pt x="212" y="249"/>
                    </a:lnTo>
                    <a:lnTo>
                      <a:pt x="163" y="270"/>
                    </a:lnTo>
                    <a:lnTo>
                      <a:pt x="136" y="272"/>
                    </a:lnTo>
                    <a:lnTo>
                      <a:pt x="108" y="270"/>
                    </a:lnTo>
                    <a:lnTo>
                      <a:pt x="59" y="249"/>
                    </a:lnTo>
                    <a:lnTo>
                      <a:pt x="23" y="213"/>
                    </a:lnTo>
                    <a:lnTo>
                      <a:pt x="2" y="163"/>
                    </a:lnTo>
                    <a:lnTo>
                      <a:pt x="0" y="136"/>
                    </a:lnTo>
                    <a:lnTo>
                      <a:pt x="2" y="108"/>
                    </a:lnTo>
                    <a:lnTo>
                      <a:pt x="23" y="60"/>
                    </a:lnTo>
                    <a:lnTo>
                      <a:pt x="59" y="22"/>
                    </a:lnTo>
                    <a:lnTo>
                      <a:pt x="108" y="1"/>
                    </a:lnTo>
                    <a:lnTo>
                      <a:pt x="136" y="0"/>
                    </a:lnTo>
                    <a:lnTo>
                      <a:pt x="163" y="1"/>
                    </a:lnTo>
                    <a:lnTo>
                      <a:pt x="212" y="22"/>
                    </a:lnTo>
                    <a:lnTo>
                      <a:pt x="250"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7" name="Freeform 158">
                <a:extLst>
                  <a:ext uri="{FF2B5EF4-FFF2-40B4-BE49-F238E27FC236}">
                    <a16:creationId xmlns:a16="http://schemas.microsoft.com/office/drawing/2014/main" id="{877CFDE8-BFD0-0724-7C78-0D27CF858CF9}"/>
                  </a:ext>
                </a:extLst>
              </p:cNvPr>
              <p:cNvSpPr>
                <a:spLocks/>
              </p:cNvSpPr>
              <p:nvPr/>
            </p:nvSpPr>
            <p:spPr bwMode="auto">
              <a:xfrm>
                <a:off x="5007527" y="2698062"/>
                <a:ext cx="65546" cy="66940"/>
              </a:xfrm>
              <a:custGeom>
                <a:avLst/>
                <a:gdLst>
                  <a:gd name="T0" fmla="*/ 188 w 188"/>
                  <a:gd name="T1" fmla="*/ 95 h 190"/>
                  <a:gd name="T2" fmla="*/ 186 w 188"/>
                  <a:gd name="T3" fmla="*/ 114 h 190"/>
                  <a:gd name="T4" fmla="*/ 172 w 188"/>
                  <a:gd name="T5" fmla="*/ 148 h 190"/>
                  <a:gd name="T6" fmla="*/ 147 w 188"/>
                  <a:gd name="T7" fmla="*/ 174 h 190"/>
                  <a:gd name="T8" fmla="*/ 112 w 188"/>
                  <a:gd name="T9" fmla="*/ 188 h 190"/>
                  <a:gd name="T10" fmla="*/ 94 w 188"/>
                  <a:gd name="T11" fmla="*/ 190 h 190"/>
                  <a:gd name="T12" fmla="*/ 75 w 188"/>
                  <a:gd name="T13" fmla="*/ 188 h 190"/>
                  <a:gd name="T14" fmla="*/ 41 w 188"/>
                  <a:gd name="T15" fmla="*/ 174 h 190"/>
                  <a:gd name="T16" fmla="*/ 15 w 188"/>
                  <a:gd name="T17" fmla="*/ 148 h 190"/>
                  <a:gd name="T18" fmla="*/ 1 w 188"/>
                  <a:gd name="T19" fmla="*/ 114 h 190"/>
                  <a:gd name="T20" fmla="*/ 0 w 188"/>
                  <a:gd name="T21" fmla="*/ 95 h 190"/>
                  <a:gd name="T22" fmla="*/ 1 w 188"/>
                  <a:gd name="T23" fmla="*/ 76 h 190"/>
                  <a:gd name="T24" fmla="*/ 15 w 188"/>
                  <a:gd name="T25" fmla="*/ 42 h 190"/>
                  <a:gd name="T26" fmla="*/ 41 w 188"/>
                  <a:gd name="T27" fmla="*/ 16 h 190"/>
                  <a:gd name="T28" fmla="*/ 75 w 188"/>
                  <a:gd name="T29" fmla="*/ 2 h 190"/>
                  <a:gd name="T30" fmla="*/ 94 w 188"/>
                  <a:gd name="T31" fmla="*/ 0 h 190"/>
                  <a:gd name="T32" fmla="*/ 112 w 188"/>
                  <a:gd name="T33" fmla="*/ 2 h 190"/>
                  <a:gd name="T34" fmla="*/ 147 w 188"/>
                  <a:gd name="T35" fmla="*/ 16 h 190"/>
                  <a:gd name="T36" fmla="*/ 172 w 188"/>
                  <a:gd name="T37" fmla="*/ 42 h 190"/>
                  <a:gd name="T38" fmla="*/ 186 w 188"/>
                  <a:gd name="T39" fmla="*/ 76 h 190"/>
                  <a:gd name="T40" fmla="*/ 188 w 188"/>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90">
                    <a:moveTo>
                      <a:pt x="188" y="95"/>
                    </a:moveTo>
                    <a:lnTo>
                      <a:pt x="186" y="114"/>
                    </a:lnTo>
                    <a:lnTo>
                      <a:pt x="172" y="148"/>
                    </a:lnTo>
                    <a:lnTo>
                      <a:pt x="147" y="174"/>
                    </a:lnTo>
                    <a:lnTo>
                      <a:pt x="112"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2" y="2"/>
                    </a:lnTo>
                    <a:lnTo>
                      <a:pt x="147" y="16"/>
                    </a:lnTo>
                    <a:lnTo>
                      <a:pt x="172" y="42"/>
                    </a:lnTo>
                    <a:lnTo>
                      <a:pt x="186" y="76"/>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8" name="Freeform 159">
                <a:extLst>
                  <a:ext uri="{FF2B5EF4-FFF2-40B4-BE49-F238E27FC236}">
                    <a16:creationId xmlns:a16="http://schemas.microsoft.com/office/drawing/2014/main" id="{1AF85B9C-FF7B-548F-28F4-1E6193237A83}"/>
                  </a:ext>
                </a:extLst>
              </p:cNvPr>
              <p:cNvSpPr>
                <a:spLocks/>
              </p:cNvSpPr>
              <p:nvPr/>
            </p:nvSpPr>
            <p:spPr bwMode="auto">
              <a:xfrm>
                <a:off x="5163720" y="2303395"/>
                <a:ext cx="65546" cy="65546"/>
              </a:xfrm>
              <a:custGeom>
                <a:avLst/>
                <a:gdLst>
                  <a:gd name="T0" fmla="*/ 188 w 188"/>
                  <a:gd name="T1" fmla="*/ 95 h 188"/>
                  <a:gd name="T2" fmla="*/ 187 w 188"/>
                  <a:gd name="T3" fmla="*/ 113 h 188"/>
                  <a:gd name="T4" fmla="*/ 173 w 188"/>
                  <a:gd name="T5" fmla="*/ 148 h 188"/>
                  <a:gd name="T6" fmla="*/ 147 w 188"/>
                  <a:gd name="T7" fmla="*/ 173 h 188"/>
                  <a:gd name="T8" fmla="*/ 113 w 188"/>
                  <a:gd name="T9" fmla="*/ 187 h 188"/>
                  <a:gd name="T10" fmla="*/ 94 w 188"/>
                  <a:gd name="T11" fmla="*/ 188 h 188"/>
                  <a:gd name="T12" fmla="*/ 74 w 188"/>
                  <a:gd name="T13" fmla="*/ 187 h 188"/>
                  <a:gd name="T14" fmla="*/ 41 w 188"/>
                  <a:gd name="T15" fmla="*/ 173 h 188"/>
                  <a:gd name="T16" fmla="*/ 16 w 188"/>
                  <a:gd name="T17" fmla="*/ 148 h 188"/>
                  <a:gd name="T18" fmla="*/ 2 w 188"/>
                  <a:gd name="T19" fmla="*/ 113 h 188"/>
                  <a:gd name="T20" fmla="*/ 0 w 188"/>
                  <a:gd name="T21" fmla="*/ 95 h 188"/>
                  <a:gd name="T22" fmla="*/ 2 w 188"/>
                  <a:gd name="T23" fmla="*/ 75 h 188"/>
                  <a:gd name="T24" fmla="*/ 16 w 188"/>
                  <a:gd name="T25" fmla="*/ 42 h 188"/>
                  <a:gd name="T26" fmla="*/ 41 w 188"/>
                  <a:gd name="T27" fmla="*/ 16 h 188"/>
                  <a:gd name="T28" fmla="*/ 74 w 188"/>
                  <a:gd name="T29" fmla="*/ 2 h 188"/>
                  <a:gd name="T30" fmla="*/ 94 w 188"/>
                  <a:gd name="T31" fmla="*/ 0 h 188"/>
                  <a:gd name="T32" fmla="*/ 113 w 188"/>
                  <a:gd name="T33" fmla="*/ 2 h 188"/>
                  <a:gd name="T34" fmla="*/ 147 w 188"/>
                  <a:gd name="T35" fmla="*/ 16 h 188"/>
                  <a:gd name="T36" fmla="*/ 173 w 188"/>
                  <a:gd name="T37" fmla="*/ 42 h 188"/>
                  <a:gd name="T38" fmla="*/ 187 w 188"/>
                  <a:gd name="T39" fmla="*/ 75 h 188"/>
                  <a:gd name="T40" fmla="*/ 188 w 188"/>
                  <a:gd name="T41" fmla="*/ 9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5"/>
                    </a:moveTo>
                    <a:lnTo>
                      <a:pt x="187" y="113"/>
                    </a:lnTo>
                    <a:lnTo>
                      <a:pt x="173" y="148"/>
                    </a:lnTo>
                    <a:lnTo>
                      <a:pt x="147" y="173"/>
                    </a:lnTo>
                    <a:lnTo>
                      <a:pt x="113" y="187"/>
                    </a:lnTo>
                    <a:lnTo>
                      <a:pt x="94" y="188"/>
                    </a:lnTo>
                    <a:lnTo>
                      <a:pt x="74" y="187"/>
                    </a:lnTo>
                    <a:lnTo>
                      <a:pt x="41" y="173"/>
                    </a:lnTo>
                    <a:lnTo>
                      <a:pt x="16" y="148"/>
                    </a:lnTo>
                    <a:lnTo>
                      <a:pt x="2" y="113"/>
                    </a:lnTo>
                    <a:lnTo>
                      <a:pt x="0" y="95"/>
                    </a:lnTo>
                    <a:lnTo>
                      <a:pt x="2" y="75"/>
                    </a:lnTo>
                    <a:lnTo>
                      <a:pt x="16" y="42"/>
                    </a:lnTo>
                    <a:lnTo>
                      <a:pt x="41" y="16"/>
                    </a:lnTo>
                    <a:lnTo>
                      <a:pt x="74" y="2"/>
                    </a:lnTo>
                    <a:lnTo>
                      <a:pt x="94" y="0"/>
                    </a:lnTo>
                    <a:lnTo>
                      <a:pt x="113" y="2"/>
                    </a:lnTo>
                    <a:lnTo>
                      <a:pt x="147" y="16"/>
                    </a:lnTo>
                    <a:lnTo>
                      <a:pt x="173" y="42"/>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9" name="Freeform 160">
                <a:extLst>
                  <a:ext uri="{FF2B5EF4-FFF2-40B4-BE49-F238E27FC236}">
                    <a16:creationId xmlns:a16="http://schemas.microsoft.com/office/drawing/2014/main" id="{0645599B-5338-E0AC-EC85-3ACDC2877B22}"/>
                  </a:ext>
                </a:extLst>
              </p:cNvPr>
              <p:cNvSpPr>
                <a:spLocks/>
              </p:cNvSpPr>
              <p:nvPr/>
            </p:nvSpPr>
            <p:spPr bwMode="auto">
              <a:xfrm>
                <a:off x="6639191" y="1381574"/>
                <a:ext cx="94832" cy="94832"/>
              </a:xfrm>
              <a:custGeom>
                <a:avLst/>
                <a:gdLst>
                  <a:gd name="T0" fmla="*/ 271 w 271"/>
                  <a:gd name="T1" fmla="*/ 137 h 273"/>
                  <a:gd name="T2" fmla="*/ 270 w 271"/>
                  <a:gd name="T3" fmla="*/ 164 h 273"/>
                  <a:gd name="T4" fmla="*/ 249 w 271"/>
                  <a:gd name="T5" fmla="*/ 213 h 273"/>
                  <a:gd name="T6" fmla="*/ 213 w 271"/>
                  <a:gd name="T7" fmla="*/ 249 h 273"/>
                  <a:gd name="T8" fmla="*/ 164 w 271"/>
                  <a:gd name="T9" fmla="*/ 270 h 273"/>
                  <a:gd name="T10" fmla="*/ 136 w 271"/>
                  <a:gd name="T11" fmla="*/ 273 h 273"/>
                  <a:gd name="T12" fmla="*/ 108 w 271"/>
                  <a:gd name="T13" fmla="*/ 270 h 273"/>
                  <a:gd name="T14" fmla="*/ 59 w 271"/>
                  <a:gd name="T15" fmla="*/ 249 h 273"/>
                  <a:gd name="T16" fmla="*/ 22 w 271"/>
                  <a:gd name="T17" fmla="*/ 213 h 273"/>
                  <a:gd name="T18" fmla="*/ 2 w 271"/>
                  <a:gd name="T19" fmla="*/ 164 h 273"/>
                  <a:gd name="T20" fmla="*/ 0 w 271"/>
                  <a:gd name="T21" fmla="*/ 137 h 273"/>
                  <a:gd name="T22" fmla="*/ 2 w 271"/>
                  <a:gd name="T23" fmla="*/ 108 h 273"/>
                  <a:gd name="T24" fmla="*/ 22 w 271"/>
                  <a:gd name="T25" fmla="*/ 60 h 273"/>
                  <a:gd name="T26" fmla="*/ 59 w 271"/>
                  <a:gd name="T27" fmla="*/ 23 h 273"/>
                  <a:gd name="T28" fmla="*/ 108 w 271"/>
                  <a:gd name="T29" fmla="*/ 2 h 273"/>
                  <a:gd name="T30" fmla="*/ 136 w 271"/>
                  <a:gd name="T31" fmla="*/ 0 h 273"/>
                  <a:gd name="T32" fmla="*/ 164 w 271"/>
                  <a:gd name="T33" fmla="*/ 2 h 273"/>
                  <a:gd name="T34" fmla="*/ 213 w 271"/>
                  <a:gd name="T35" fmla="*/ 23 h 273"/>
                  <a:gd name="T36" fmla="*/ 249 w 271"/>
                  <a:gd name="T37" fmla="*/ 60 h 273"/>
                  <a:gd name="T38" fmla="*/ 270 w 271"/>
                  <a:gd name="T39" fmla="*/ 108 h 273"/>
                  <a:gd name="T40" fmla="*/ 271 w 271"/>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3">
                    <a:moveTo>
                      <a:pt x="271" y="137"/>
                    </a:moveTo>
                    <a:lnTo>
                      <a:pt x="270" y="164"/>
                    </a:lnTo>
                    <a:lnTo>
                      <a:pt x="249" y="213"/>
                    </a:lnTo>
                    <a:lnTo>
                      <a:pt x="213" y="249"/>
                    </a:lnTo>
                    <a:lnTo>
                      <a:pt x="164" y="270"/>
                    </a:lnTo>
                    <a:lnTo>
                      <a:pt x="136" y="273"/>
                    </a:lnTo>
                    <a:lnTo>
                      <a:pt x="108" y="270"/>
                    </a:lnTo>
                    <a:lnTo>
                      <a:pt x="59" y="249"/>
                    </a:lnTo>
                    <a:lnTo>
                      <a:pt x="22" y="213"/>
                    </a:lnTo>
                    <a:lnTo>
                      <a:pt x="2" y="164"/>
                    </a:lnTo>
                    <a:lnTo>
                      <a:pt x="0" y="137"/>
                    </a:lnTo>
                    <a:lnTo>
                      <a:pt x="2" y="108"/>
                    </a:lnTo>
                    <a:lnTo>
                      <a:pt x="22" y="60"/>
                    </a:lnTo>
                    <a:lnTo>
                      <a:pt x="59" y="23"/>
                    </a:lnTo>
                    <a:lnTo>
                      <a:pt x="108" y="2"/>
                    </a:lnTo>
                    <a:lnTo>
                      <a:pt x="136" y="0"/>
                    </a:lnTo>
                    <a:lnTo>
                      <a:pt x="164" y="2"/>
                    </a:lnTo>
                    <a:lnTo>
                      <a:pt x="213" y="23"/>
                    </a:lnTo>
                    <a:lnTo>
                      <a:pt x="249" y="60"/>
                    </a:lnTo>
                    <a:lnTo>
                      <a:pt x="270" y="108"/>
                    </a:lnTo>
                    <a:lnTo>
                      <a:pt x="271"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0" name="Freeform 162">
                <a:extLst>
                  <a:ext uri="{FF2B5EF4-FFF2-40B4-BE49-F238E27FC236}">
                    <a16:creationId xmlns:a16="http://schemas.microsoft.com/office/drawing/2014/main" id="{16DD9F26-800C-9373-CC6C-C4DC94049389}"/>
                  </a:ext>
                </a:extLst>
              </p:cNvPr>
              <p:cNvSpPr>
                <a:spLocks/>
              </p:cNvSpPr>
              <p:nvPr/>
            </p:nvSpPr>
            <p:spPr bwMode="auto">
              <a:xfrm>
                <a:off x="4562654" y="1900360"/>
                <a:ext cx="94832" cy="94832"/>
              </a:xfrm>
              <a:custGeom>
                <a:avLst/>
                <a:gdLst>
                  <a:gd name="T0" fmla="*/ 272 w 272"/>
                  <a:gd name="T1" fmla="*/ 137 h 273"/>
                  <a:gd name="T2" fmla="*/ 271 w 272"/>
                  <a:gd name="T3" fmla="*/ 165 h 273"/>
                  <a:gd name="T4" fmla="*/ 250 w 272"/>
                  <a:gd name="T5" fmla="*/ 213 h 273"/>
                  <a:gd name="T6" fmla="*/ 213 w 272"/>
                  <a:gd name="T7" fmla="*/ 251 h 273"/>
                  <a:gd name="T8" fmla="*/ 165 w 272"/>
                  <a:gd name="T9" fmla="*/ 271 h 273"/>
                  <a:gd name="T10" fmla="*/ 136 w 272"/>
                  <a:gd name="T11" fmla="*/ 273 h 273"/>
                  <a:gd name="T12" fmla="*/ 109 w 272"/>
                  <a:gd name="T13" fmla="*/ 271 h 273"/>
                  <a:gd name="T14" fmla="*/ 60 w 272"/>
                  <a:gd name="T15" fmla="*/ 251 h 273"/>
                  <a:gd name="T16" fmla="*/ 24 w 272"/>
                  <a:gd name="T17" fmla="*/ 213 h 273"/>
                  <a:gd name="T18" fmla="*/ 3 w 272"/>
                  <a:gd name="T19" fmla="*/ 165 h 273"/>
                  <a:gd name="T20" fmla="*/ 0 w 272"/>
                  <a:gd name="T21" fmla="*/ 137 h 273"/>
                  <a:gd name="T22" fmla="*/ 3 w 272"/>
                  <a:gd name="T23" fmla="*/ 109 h 273"/>
                  <a:gd name="T24" fmla="*/ 24 w 272"/>
                  <a:gd name="T25" fmla="*/ 60 h 273"/>
                  <a:gd name="T26" fmla="*/ 60 w 272"/>
                  <a:gd name="T27" fmla="*/ 24 h 273"/>
                  <a:gd name="T28" fmla="*/ 109 w 272"/>
                  <a:gd name="T29" fmla="*/ 3 h 273"/>
                  <a:gd name="T30" fmla="*/ 136 w 272"/>
                  <a:gd name="T31" fmla="*/ 0 h 273"/>
                  <a:gd name="T32" fmla="*/ 165 w 272"/>
                  <a:gd name="T33" fmla="*/ 3 h 273"/>
                  <a:gd name="T34" fmla="*/ 213 w 272"/>
                  <a:gd name="T35" fmla="*/ 24 h 273"/>
                  <a:gd name="T36" fmla="*/ 250 w 272"/>
                  <a:gd name="T37" fmla="*/ 60 h 273"/>
                  <a:gd name="T38" fmla="*/ 271 w 272"/>
                  <a:gd name="T39" fmla="*/ 109 h 273"/>
                  <a:gd name="T40" fmla="*/ 272 w 272"/>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3">
                    <a:moveTo>
                      <a:pt x="272" y="137"/>
                    </a:moveTo>
                    <a:lnTo>
                      <a:pt x="271" y="165"/>
                    </a:lnTo>
                    <a:lnTo>
                      <a:pt x="250"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0" y="60"/>
                    </a:lnTo>
                    <a:lnTo>
                      <a:pt x="271" y="109"/>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1" name="Freeform 163">
                <a:extLst>
                  <a:ext uri="{FF2B5EF4-FFF2-40B4-BE49-F238E27FC236}">
                    <a16:creationId xmlns:a16="http://schemas.microsoft.com/office/drawing/2014/main" id="{F777A04C-42E4-BBE7-7E54-1E1574BF0B2E}"/>
                  </a:ext>
                </a:extLst>
              </p:cNvPr>
              <p:cNvSpPr>
                <a:spLocks/>
              </p:cNvSpPr>
              <p:nvPr/>
            </p:nvSpPr>
            <p:spPr bwMode="auto">
              <a:xfrm>
                <a:off x="5463556" y="2836127"/>
                <a:ext cx="94832" cy="94832"/>
              </a:xfrm>
              <a:custGeom>
                <a:avLst/>
                <a:gdLst>
                  <a:gd name="T0" fmla="*/ 273 w 273"/>
                  <a:gd name="T1" fmla="*/ 137 h 273"/>
                  <a:gd name="T2" fmla="*/ 270 w 273"/>
                  <a:gd name="T3" fmla="*/ 164 h 273"/>
                  <a:gd name="T4" fmla="*/ 249 w 273"/>
                  <a:gd name="T5" fmla="*/ 213 h 273"/>
                  <a:gd name="T6" fmla="*/ 213 w 273"/>
                  <a:gd name="T7" fmla="*/ 251 h 273"/>
                  <a:gd name="T8" fmla="*/ 164 w 273"/>
                  <a:gd name="T9" fmla="*/ 270 h 273"/>
                  <a:gd name="T10" fmla="*/ 137 w 273"/>
                  <a:gd name="T11" fmla="*/ 273 h 273"/>
                  <a:gd name="T12" fmla="*/ 108 w 273"/>
                  <a:gd name="T13" fmla="*/ 270 h 273"/>
                  <a:gd name="T14" fmla="*/ 60 w 273"/>
                  <a:gd name="T15" fmla="*/ 251 h 273"/>
                  <a:gd name="T16" fmla="*/ 22 w 273"/>
                  <a:gd name="T17" fmla="*/ 213 h 273"/>
                  <a:gd name="T18" fmla="*/ 2 w 273"/>
                  <a:gd name="T19" fmla="*/ 164 h 273"/>
                  <a:gd name="T20" fmla="*/ 0 w 273"/>
                  <a:gd name="T21" fmla="*/ 137 h 273"/>
                  <a:gd name="T22" fmla="*/ 2 w 273"/>
                  <a:gd name="T23" fmla="*/ 109 h 273"/>
                  <a:gd name="T24" fmla="*/ 22 w 273"/>
                  <a:gd name="T25" fmla="*/ 60 h 273"/>
                  <a:gd name="T26" fmla="*/ 60 w 273"/>
                  <a:gd name="T27" fmla="*/ 22 h 273"/>
                  <a:gd name="T28" fmla="*/ 108 w 273"/>
                  <a:gd name="T29" fmla="*/ 3 h 273"/>
                  <a:gd name="T30" fmla="*/ 137 w 273"/>
                  <a:gd name="T31" fmla="*/ 0 h 273"/>
                  <a:gd name="T32" fmla="*/ 164 w 273"/>
                  <a:gd name="T33" fmla="*/ 3 h 273"/>
                  <a:gd name="T34" fmla="*/ 213 w 273"/>
                  <a:gd name="T35" fmla="*/ 22 h 273"/>
                  <a:gd name="T36" fmla="*/ 249 w 273"/>
                  <a:gd name="T37" fmla="*/ 60 h 273"/>
                  <a:gd name="T38" fmla="*/ 270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0" y="164"/>
                    </a:lnTo>
                    <a:lnTo>
                      <a:pt x="249" y="213"/>
                    </a:lnTo>
                    <a:lnTo>
                      <a:pt x="213" y="251"/>
                    </a:lnTo>
                    <a:lnTo>
                      <a:pt x="164" y="270"/>
                    </a:lnTo>
                    <a:lnTo>
                      <a:pt x="137" y="273"/>
                    </a:lnTo>
                    <a:lnTo>
                      <a:pt x="108" y="270"/>
                    </a:lnTo>
                    <a:lnTo>
                      <a:pt x="60" y="251"/>
                    </a:lnTo>
                    <a:lnTo>
                      <a:pt x="22" y="213"/>
                    </a:lnTo>
                    <a:lnTo>
                      <a:pt x="2" y="164"/>
                    </a:lnTo>
                    <a:lnTo>
                      <a:pt x="0" y="137"/>
                    </a:lnTo>
                    <a:lnTo>
                      <a:pt x="2" y="109"/>
                    </a:lnTo>
                    <a:lnTo>
                      <a:pt x="22" y="60"/>
                    </a:lnTo>
                    <a:lnTo>
                      <a:pt x="60" y="22"/>
                    </a:lnTo>
                    <a:lnTo>
                      <a:pt x="108" y="3"/>
                    </a:lnTo>
                    <a:lnTo>
                      <a:pt x="137" y="0"/>
                    </a:lnTo>
                    <a:lnTo>
                      <a:pt x="164" y="3"/>
                    </a:lnTo>
                    <a:lnTo>
                      <a:pt x="213" y="22"/>
                    </a:lnTo>
                    <a:lnTo>
                      <a:pt x="249" y="60"/>
                    </a:lnTo>
                    <a:lnTo>
                      <a:pt x="270"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2" name="Freeform 164">
                <a:extLst>
                  <a:ext uri="{FF2B5EF4-FFF2-40B4-BE49-F238E27FC236}">
                    <a16:creationId xmlns:a16="http://schemas.microsoft.com/office/drawing/2014/main" id="{37807F22-8A75-46A2-C107-3434671D1AD3}"/>
                  </a:ext>
                </a:extLst>
              </p:cNvPr>
              <p:cNvSpPr>
                <a:spLocks/>
              </p:cNvSpPr>
              <p:nvPr/>
            </p:nvSpPr>
            <p:spPr bwMode="auto">
              <a:xfrm>
                <a:off x="4280948" y="2894699"/>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3" name="Freeform 165">
                <a:extLst>
                  <a:ext uri="{FF2B5EF4-FFF2-40B4-BE49-F238E27FC236}">
                    <a16:creationId xmlns:a16="http://schemas.microsoft.com/office/drawing/2014/main" id="{6D61A1B1-3538-0CD7-9A34-111CD8EEC649}"/>
                  </a:ext>
                </a:extLst>
              </p:cNvPr>
              <p:cNvSpPr>
                <a:spLocks/>
              </p:cNvSpPr>
              <p:nvPr/>
            </p:nvSpPr>
            <p:spPr bwMode="auto">
              <a:xfrm>
                <a:off x="4123360" y="3398144"/>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0 h 272"/>
                  <a:gd name="T10" fmla="*/ 137 w 273"/>
                  <a:gd name="T11" fmla="*/ 272 h 272"/>
                  <a:gd name="T12" fmla="*/ 109 w 273"/>
                  <a:gd name="T13" fmla="*/ 270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7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0"/>
                    </a:lnTo>
                    <a:lnTo>
                      <a:pt x="137" y="272"/>
                    </a:lnTo>
                    <a:lnTo>
                      <a:pt x="109" y="270"/>
                    </a:lnTo>
                    <a:lnTo>
                      <a:pt x="60" y="250"/>
                    </a:lnTo>
                    <a:lnTo>
                      <a:pt x="24" y="212"/>
                    </a:lnTo>
                    <a:lnTo>
                      <a:pt x="3" y="164"/>
                    </a:lnTo>
                    <a:lnTo>
                      <a:pt x="0" y="136"/>
                    </a:lnTo>
                    <a:lnTo>
                      <a:pt x="3" y="108"/>
                    </a:lnTo>
                    <a:lnTo>
                      <a:pt x="24" y="59"/>
                    </a:lnTo>
                    <a:lnTo>
                      <a:pt x="60" y="23"/>
                    </a:lnTo>
                    <a:lnTo>
                      <a:pt x="109" y="2"/>
                    </a:lnTo>
                    <a:lnTo>
                      <a:pt x="137"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4" name="Freeform 166">
                <a:extLst>
                  <a:ext uri="{FF2B5EF4-FFF2-40B4-BE49-F238E27FC236}">
                    <a16:creationId xmlns:a16="http://schemas.microsoft.com/office/drawing/2014/main" id="{5C1C0FEC-A9A2-1BAF-DD4D-7F5C8DC29997}"/>
                  </a:ext>
                </a:extLst>
              </p:cNvPr>
              <p:cNvSpPr>
                <a:spLocks/>
              </p:cNvSpPr>
              <p:nvPr/>
            </p:nvSpPr>
            <p:spPr bwMode="auto">
              <a:xfrm>
                <a:off x="5227871" y="4279521"/>
                <a:ext cx="94832" cy="94832"/>
              </a:xfrm>
              <a:custGeom>
                <a:avLst/>
                <a:gdLst>
                  <a:gd name="T0" fmla="*/ 272 w 272"/>
                  <a:gd name="T1" fmla="*/ 136 h 272"/>
                  <a:gd name="T2" fmla="*/ 270 w 272"/>
                  <a:gd name="T3" fmla="*/ 163 h 272"/>
                  <a:gd name="T4" fmla="*/ 249 w 272"/>
                  <a:gd name="T5" fmla="*/ 212 h 272"/>
                  <a:gd name="T6" fmla="*/ 213 w 272"/>
                  <a:gd name="T7" fmla="*/ 248 h 272"/>
                  <a:gd name="T8" fmla="*/ 163 w 272"/>
                  <a:gd name="T9" fmla="*/ 269 h 272"/>
                  <a:gd name="T10" fmla="*/ 136 w 272"/>
                  <a:gd name="T11" fmla="*/ 272 h 272"/>
                  <a:gd name="T12" fmla="*/ 108 w 272"/>
                  <a:gd name="T13" fmla="*/ 269 h 272"/>
                  <a:gd name="T14" fmla="*/ 60 w 272"/>
                  <a:gd name="T15" fmla="*/ 248 h 272"/>
                  <a:gd name="T16" fmla="*/ 22 w 272"/>
                  <a:gd name="T17" fmla="*/ 212 h 272"/>
                  <a:gd name="T18" fmla="*/ 1 w 272"/>
                  <a:gd name="T19" fmla="*/ 163 h 272"/>
                  <a:gd name="T20" fmla="*/ 0 w 272"/>
                  <a:gd name="T21" fmla="*/ 136 h 272"/>
                  <a:gd name="T22" fmla="*/ 1 w 272"/>
                  <a:gd name="T23" fmla="*/ 107 h 272"/>
                  <a:gd name="T24" fmla="*/ 22 w 272"/>
                  <a:gd name="T25" fmla="*/ 58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58 h 272"/>
                  <a:gd name="T38" fmla="*/ 270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2"/>
                    </a:lnTo>
                    <a:lnTo>
                      <a:pt x="213" y="248"/>
                    </a:lnTo>
                    <a:lnTo>
                      <a:pt x="163" y="269"/>
                    </a:lnTo>
                    <a:lnTo>
                      <a:pt x="136" y="272"/>
                    </a:lnTo>
                    <a:lnTo>
                      <a:pt x="108" y="269"/>
                    </a:lnTo>
                    <a:lnTo>
                      <a:pt x="60" y="248"/>
                    </a:lnTo>
                    <a:lnTo>
                      <a:pt x="22" y="212"/>
                    </a:lnTo>
                    <a:lnTo>
                      <a:pt x="1" y="163"/>
                    </a:lnTo>
                    <a:lnTo>
                      <a:pt x="0" y="136"/>
                    </a:lnTo>
                    <a:lnTo>
                      <a:pt x="1" y="107"/>
                    </a:lnTo>
                    <a:lnTo>
                      <a:pt x="22" y="58"/>
                    </a:lnTo>
                    <a:lnTo>
                      <a:pt x="60" y="22"/>
                    </a:lnTo>
                    <a:lnTo>
                      <a:pt x="108" y="1"/>
                    </a:lnTo>
                    <a:lnTo>
                      <a:pt x="136" y="0"/>
                    </a:lnTo>
                    <a:lnTo>
                      <a:pt x="163" y="1"/>
                    </a:lnTo>
                    <a:lnTo>
                      <a:pt x="213" y="22"/>
                    </a:lnTo>
                    <a:lnTo>
                      <a:pt x="249"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5" name="Freeform 167">
                <a:extLst>
                  <a:ext uri="{FF2B5EF4-FFF2-40B4-BE49-F238E27FC236}">
                    <a16:creationId xmlns:a16="http://schemas.microsoft.com/office/drawing/2014/main" id="{0F6ABEDD-8BEC-5033-4193-CD8DA7AD840D}"/>
                  </a:ext>
                </a:extLst>
              </p:cNvPr>
              <p:cNvSpPr>
                <a:spLocks/>
              </p:cNvSpPr>
              <p:nvPr/>
            </p:nvSpPr>
            <p:spPr bwMode="auto">
              <a:xfrm>
                <a:off x="5650430" y="4607249"/>
                <a:ext cx="94832" cy="94832"/>
              </a:xfrm>
              <a:custGeom>
                <a:avLst/>
                <a:gdLst>
                  <a:gd name="T0" fmla="*/ 272 w 272"/>
                  <a:gd name="T1" fmla="*/ 136 h 272"/>
                  <a:gd name="T2" fmla="*/ 271 w 272"/>
                  <a:gd name="T3" fmla="*/ 164 h 272"/>
                  <a:gd name="T4" fmla="*/ 250 w 272"/>
                  <a:gd name="T5" fmla="*/ 212 h 272"/>
                  <a:gd name="T6" fmla="*/ 213 w 272"/>
                  <a:gd name="T7" fmla="*/ 250 h 272"/>
                  <a:gd name="T8" fmla="*/ 165 w 272"/>
                  <a:gd name="T9" fmla="*/ 270 h 272"/>
                  <a:gd name="T10" fmla="*/ 136 w 272"/>
                  <a:gd name="T11" fmla="*/ 272 h 272"/>
                  <a:gd name="T12" fmla="*/ 109 w 272"/>
                  <a:gd name="T13" fmla="*/ 270 h 272"/>
                  <a:gd name="T14" fmla="*/ 60 w 272"/>
                  <a:gd name="T15" fmla="*/ 250 h 272"/>
                  <a:gd name="T16" fmla="*/ 23 w 272"/>
                  <a:gd name="T17" fmla="*/ 212 h 272"/>
                  <a:gd name="T18" fmla="*/ 3 w 272"/>
                  <a:gd name="T19" fmla="*/ 164 h 272"/>
                  <a:gd name="T20" fmla="*/ 0 w 272"/>
                  <a:gd name="T21" fmla="*/ 136 h 272"/>
                  <a:gd name="T22" fmla="*/ 3 w 272"/>
                  <a:gd name="T23" fmla="*/ 108 h 272"/>
                  <a:gd name="T24" fmla="*/ 23 w 272"/>
                  <a:gd name="T25" fmla="*/ 59 h 272"/>
                  <a:gd name="T26" fmla="*/ 60 w 272"/>
                  <a:gd name="T27" fmla="*/ 23 h 272"/>
                  <a:gd name="T28" fmla="*/ 109 w 272"/>
                  <a:gd name="T29" fmla="*/ 2 h 272"/>
                  <a:gd name="T30" fmla="*/ 136 w 272"/>
                  <a:gd name="T31" fmla="*/ 0 h 272"/>
                  <a:gd name="T32" fmla="*/ 165 w 272"/>
                  <a:gd name="T33" fmla="*/ 2 h 272"/>
                  <a:gd name="T34" fmla="*/ 213 w 272"/>
                  <a:gd name="T35" fmla="*/ 23 h 272"/>
                  <a:gd name="T36" fmla="*/ 250 w 272"/>
                  <a:gd name="T37" fmla="*/ 59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2"/>
                    </a:lnTo>
                    <a:lnTo>
                      <a:pt x="213" y="250"/>
                    </a:lnTo>
                    <a:lnTo>
                      <a:pt x="165" y="270"/>
                    </a:lnTo>
                    <a:lnTo>
                      <a:pt x="136" y="272"/>
                    </a:lnTo>
                    <a:lnTo>
                      <a:pt x="109" y="270"/>
                    </a:lnTo>
                    <a:lnTo>
                      <a:pt x="60" y="250"/>
                    </a:lnTo>
                    <a:lnTo>
                      <a:pt x="23" y="212"/>
                    </a:lnTo>
                    <a:lnTo>
                      <a:pt x="3" y="164"/>
                    </a:lnTo>
                    <a:lnTo>
                      <a:pt x="0" y="136"/>
                    </a:lnTo>
                    <a:lnTo>
                      <a:pt x="3" y="108"/>
                    </a:lnTo>
                    <a:lnTo>
                      <a:pt x="23" y="59"/>
                    </a:lnTo>
                    <a:lnTo>
                      <a:pt x="60" y="23"/>
                    </a:lnTo>
                    <a:lnTo>
                      <a:pt x="109" y="2"/>
                    </a:lnTo>
                    <a:lnTo>
                      <a:pt x="136" y="0"/>
                    </a:lnTo>
                    <a:lnTo>
                      <a:pt x="165" y="2"/>
                    </a:lnTo>
                    <a:lnTo>
                      <a:pt x="213" y="23"/>
                    </a:lnTo>
                    <a:lnTo>
                      <a:pt x="250" y="59"/>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6" name="Freeform 168">
                <a:extLst>
                  <a:ext uri="{FF2B5EF4-FFF2-40B4-BE49-F238E27FC236}">
                    <a16:creationId xmlns:a16="http://schemas.microsoft.com/office/drawing/2014/main" id="{6319B760-075A-D21B-E32A-F5748B27266F}"/>
                  </a:ext>
                </a:extLst>
              </p:cNvPr>
              <p:cNvSpPr>
                <a:spLocks/>
              </p:cNvSpPr>
              <p:nvPr/>
            </p:nvSpPr>
            <p:spPr bwMode="auto">
              <a:xfrm>
                <a:off x="4414828" y="4393877"/>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7" name="Freeform 169">
                <a:extLst>
                  <a:ext uri="{FF2B5EF4-FFF2-40B4-BE49-F238E27FC236}">
                    <a16:creationId xmlns:a16="http://schemas.microsoft.com/office/drawing/2014/main" id="{B6CBFEFC-7385-35CA-E0F0-59184A558C22}"/>
                  </a:ext>
                </a:extLst>
              </p:cNvPr>
              <p:cNvSpPr>
                <a:spLocks/>
              </p:cNvSpPr>
              <p:nvPr/>
            </p:nvSpPr>
            <p:spPr bwMode="auto">
              <a:xfrm>
                <a:off x="5866591" y="4194452"/>
                <a:ext cx="132486" cy="131091"/>
              </a:xfrm>
              <a:custGeom>
                <a:avLst/>
                <a:gdLst>
                  <a:gd name="T0" fmla="*/ 377 w 377"/>
                  <a:gd name="T1" fmla="*/ 190 h 379"/>
                  <a:gd name="T2" fmla="*/ 377 w 377"/>
                  <a:gd name="T3" fmla="*/ 209 h 379"/>
                  <a:gd name="T4" fmla="*/ 369 w 377"/>
                  <a:gd name="T5" fmla="*/ 245 h 379"/>
                  <a:gd name="T6" fmla="*/ 355 w 377"/>
                  <a:gd name="T7" fmla="*/ 279 h 379"/>
                  <a:gd name="T8" fmla="*/ 334 w 377"/>
                  <a:gd name="T9" fmla="*/ 310 h 379"/>
                  <a:gd name="T10" fmla="*/ 308 w 377"/>
                  <a:gd name="T11" fmla="*/ 335 h 379"/>
                  <a:gd name="T12" fmla="*/ 279 w 377"/>
                  <a:gd name="T13" fmla="*/ 355 h 379"/>
                  <a:gd name="T14" fmla="*/ 245 w 377"/>
                  <a:gd name="T15" fmla="*/ 370 h 379"/>
                  <a:gd name="T16" fmla="*/ 207 w 377"/>
                  <a:gd name="T17" fmla="*/ 377 h 379"/>
                  <a:gd name="T18" fmla="*/ 188 w 377"/>
                  <a:gd name="T19" fmla="*/ 379 h 379"/>
                  <a:gd name="T20" fmla="*/ 168 w 377"/>
                  <a:gd name="T21" fmla="*/ 377 h 379"/>
                  <a:gd name="T22" fmla="*/ 132 w 377"/>
                  <a:gd name="T23" fmla="*/ 370 h 379"/>
                  <a:gd name="T24" fmla="*/ 98 w 377"/>
                  <a:gd name="T25" fmla="*/ 355 h 379"/>
                  <a:gd name="T26" fmla="*/ 69 w 377"/>
                  <a:gd name="T27" fmla="*/ 335 h 379"/>
                  <a:gd name="T28" fmla="*/ 43 w 377"/>
                  <a:gd name="T29" fmla="*/ 310 h 379"/>
                  <a:gd name="T30" fmla="*/ 22 w 377"/>
                  <a:gd name="T31" fmla="*/ 279 h 379"/>
                  <a:gd name="T32" fmla="*/ 8 w 377"/>
                  <a:gd name="T33" fmla="*/ 245 h 379"/>
                  <a:gd name="T34" fmla="*/ 0 w 377"/>
                  <a:gd name="T35" fmla="*/ 209 h 379"/>
                  <a:gd name="T36" fmla="*/ 0 w 377"/>
                  <a:gd name="T37" fmla="*/ 190 h 379"/>
                  <a:gd name="T38" fmla="*/ 0 w 377"/>
                  <a:gd name="T39" fmla="*/ 170 h 379"/>
                  <a:gd name="T40" fmla="*/ 8 w 377"/>
                  <a:gd name="T41" fmla="*/ 133 h 379"/>
                  <a:gd name="T42" fmla="*/ 22 w 377"/>
                  <a:gd name="T43" fmla="*/ 99 h 379"/>
                  <a:gd name="T44" fmla="*/ 43 w 377"/>
                  <a:gd name="T45" fmla="*/ 69 h 379"/>
                  <a:gd name="T46" fmla="*/ 69 w 377"/>
                  <a:gd name="T47" fmla="*/ 43 h 379"/>
                  <a:gd name="T48" fmla="*/ 98 w 377"/>
                  <a:gd name="T49" fmla="*/ 24 h 379"/>
                  <a:gd name="T50" fmla="*/ 132 w 377"/>
                  <a:gd name="T51" fmla="*/ 8 h 379"/>
                  <a:gd name="T52" fmla="*/ 168 w 377"/>
                  <a:gd name="T53" fmla="*/ 2 h 379"/>
                  <a:gd name="T54" fmla="*/ 188 w 377"/>
                  <a:gd name="T55" fmla="*/ 0 h 379"/>
                  <a:gd name="T56" fmla="*/ 207 w 377"/>
                  <a:gd name="T57" fmla="*/ 2 h 379"/>
                  <a:gd name="T58" fmla="*/ 245 w 377"/>
                  <a:gd name="T59" fmla="*/ 8 h 379"/>
                  <a:gd name="T60" fmla="*/ 279 w 377"/>
                  <a:gd name="T61" fmla="*/ 24 h 379"/>
                  <a:gd name="T62" fmla="*/ 308 w 377"/>
                  <a:gd name="T63" fmla="*/ 43 h 379"/>
                  <a:gd name="T64" fmla="*/ 334 w 377"/>
                  <a:gd name="T65" fmla="*/ 69 h 379"/>
                  <a:gd name="T66" fmla="*/ 355 w 377"/>
                  <a:gd name="T67" fmla="*/ 99 h 379"/>
                  <a:gd name="T68" fmla="*/ 369 w 377"/>
                  <a:gd name="T69" fmla="*/ 133 h 379"/>
                  <a:gd name="T70" fmla="*/ 377 w 377"/>
                  <a:gd name="T71" fmla="*/ 170 h 379"/>
                  <a:gd name="T72" fmla="*/ 377 w 377"/>
                  <a:gd name="T73" fmla="*/ 19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7" h="379">
                    <a:moveTo>
                      <a:pt x="377" y="190"/>
                    </a:moveTo>
                    <a:lnTo>
                      <a:pt x="377" y="209"/>
                    </a:lnTo>
                    <a:lnTo>
                      <a:pt x="369" y="245"/>
                    </a:lnTo>
                    <a:lnTo>
                      <a:pt x="355" y="279"/>
                    </a:lnTo>
                    <a:lnTo>
                      <a:pt x="334" y="310"/>
                    </a:lnTo>
                    <a:lnTo>
                      <a:pt x="308" y="335"/>
                    </a:lnTo>
                    <a:lnTo>
                      <a:pt x="279" y="355"/>
                    </a:lnTo>
                    <a:lnTo>
                      <a:pt x="245" y="370"/>
                    </a:lnTo>
                    <a:lnTo>
                      <a:pt x="207" y="377"/>
                    </a:lnTo>
                    <a:lnTo>
                      <a:pt x="188" y="379"/>
                    </a:lnTo>
                    <a:lnTo>
                      <a:pt x="168" y="377"/>
                    </a:lnTo>
                    <a:lnTo>
                      <a:pt x="132" y="370"/>
                    </a:lnTo>
                    <a:lnTo>
                      <a:pt x="98" y="355"/>
                    </a:lnTo>
                    <a:lnTo>
                      <a:pt x="69" y="335"/>
                    </a:lnTo>
                    <a:lnTo>
                      <a:pt x="43" y="310"/>
                    </a:lnTo>
                    <a:lnTo>
                      <a:pt x="22" y="279"/>
                    </a:lnTo>
                    <a:lnTo>
                      <a:pt x="8" y="245"/>
                    </a:lnTo>
                    <a:lnTo>
                      <a:pt x="0" y="209"/>
                    </a:lnTo>
                    <a:lnTo>
                      <a:pt x="0" y="190"/>
                    </a:lnTo>
                    <a:lnTo>
                      <a:pt x="0" y="170"/>
                    </a:lnTo>
                    <a:lnTo>
                      <a:pt x="8" y="133"/>
                    </a:lnTo>
                    <a:lnTo>
                      <a:pt x="22" y="99"/>
                    </a:lnTo>
                    <a:lnTo>
                      <a:pt x="43" y="69"/>
                    </a:lnTo>
                    <a:lnTo>
                      <a:pt x="69" y="43"/>
                    </a:lnTo>
                    <a:lnTo>
                      <a:pt x="98" y="24"/>
                    </a:lnTo>
                    <a:lnTo>
                      <a:pt x="132" y="8"/>
                    </a:lnTo>
                    <a:lnTo>
                      <a:pt x="168" y="2"/>
                    </a:lnTo>
                    <a:lnTo>
                      <a:pt x="188" y="0"/>
                    </a:lnTo>
                    <a:lnTo>
                      <a:pt x="207" y="2"/>
                    </a:lnTo>
                    <a:lnTo>
                      <a:pt x="245" y="8"/>
                    </a:lnTo>
                    <a:lnTo>
                      <a:pt x="279" y="24"/>
                    </a:lnTo>
                    <a:lnTo>
                      <a:pt x="308" y="43"/>
                    </a:lnTo>
                    <a:lnTo>
                      <a:pt x="334" y="69"/>
                    </a:lnTo>
                    <a:lnTo>
                      <a:pt x="355" y="99"/>
                    </a:lnTo>
                    <a:lnTo>
                      <a:pt x="369" y="133"/>
                    </a:lnTo>
                    <a:lnTo>
                      <a:pt x="377" y="170"/>
                    </a:lnTo>
                    <a:lnTo>
                      <a:pt x="377" y="190"/>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8" name="Freeform 170">
                <a:extLst>
                  <a:ext uri="{FF2B5EF4-FFF2-40B4-BE49-F238E27FC236}">
                    <a16:creationId xmlns:a16="http://schemas.microsoft.com/office/drawing/2014/main" id="{9B715D7A-35F3-E201-E7A7-40FD5A120285}"/>
                  </a:ext>
                </a:extLst>
              </p:cNvPr>
              <p:cNvSpPr>
                <a:spLocks/>
              </p:cNvSpPr>
              <p:nvPr/>
            </p:nvSpPr>
            <p:spPr bwMode="auto">
              <a:xfrm>
                <a:off x="4670037" y="3671483"/>
                <a:ext cx="65546" cy="65546"/>
              </a:xfrm>
              <a:custGeom>
                <a:avLst/>
                <a:gdLst>
                  <a:gd name="T0" fmla="*/ 189 w 189"/>
                  <a:gd name="T1" fmla="*/ 94 h 188"/>
                  <a:gd name="T2" fmla="*/ 188 w 189"/>
                  <a:gd name="T3" fmla="*/ 114 h 188"/>
                  <a:gd name="T4" fmla="*/ 174 w 189"/>
                  <a:gd name="T5" fmla="*/ 147 h 188"/>
                  <a:gd name="T6" fmla="*/ 148 w 189"/>
                  <a:gd name="T7" fmla="*/ 172 h 188"/>
                  <a:gd name="T8" fmla="*/ 114 w 189"/>
                  <a:gd name="T9" fmla="*/ 186 h 188"/>
                  <a:gd name="T10" fmla="*/ 95 w 189"/>
                  <a:gd name="T11" fmla="*/ 188 h 188"/>
                  <a:gd name="T12" fmla="*/ 75 w 189"/>
                  <a:gd name="T13" fmla="*/ 186 h 188"/>
                  <a:gd name="T14" fmla="*/ 42 w 189"/>
                  <a:gd name="T15" fmla="*/ 172 h 188"/>
                  <a:gd name="T16" fmla="*/ 16 w 189"/>
                  <a:gd name="T17" fmla="*/ 147 h 188"/>
                  <a:gd name="T18" fmla="*/ 1 w 189"/>
                  <a:gd name="T19" fmla="*/ 114 h 188"/>
                  <a:gd name="T20" fmla="*/ 0 w 189"/>
                  <a:gd name="T21" fmla="*/ 94 h 188"/>
                  <a:gd name="T22" fmla="*/ 1 w 189"/>
                  <a:gd name="T23" fmla="*/ 75 h 188"/>
                  <a:gd name="T24" fmla="*/ 16 w 189"/>
                  <a:gd name="T25" fmla="*/ 41 h 188"/>
                  <a:gd name="T26" fmla="*/ 42 w 189"/>
                  <a:gd name="T27" fmla="*/ 15 h 188"/>
                  <a:gd name="T28" fmla="*/ 75 w 189"/>
                  <a:gd name="T29" fmla="*/ 1 h 188"/>
                  <a:gd name="T30" fmla="*/ 95 w 189"/>
                  <a:gd name="T31" fmla="*/ 0 h 188"/>
                  <a:gd name="T32" fmla="*/ 114 w 189"/>
                  <a:gd name="T33" fmla="*/ 1 h 188"/>
                  <a:gd name="T34" fmla="*/ 148 w 189"/>
                  <a:gd name="T35" fmla="*/ 15 h 188"/>
                  <a:gd name="T36" fmla="*/ 174 w 189"/>
                  <a:gd name="T37" fmla="*/ 41 h 188"/>
                  <a:gd name="T38" fmla="*/ 188 w 189"/>
                  <a:gd name="T39" fmla="*/ 75 h 188"/>
                  <a:gd name="T40" fmla="*/ 189 w 189"/>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88">
                    <a:moveTo>
                      <a:pt x="189" y="94"/>
                    </a:moveTo>
                    <a:lnTo>
                      <a:pt x="188" y="114"/>
                    </a:lnTo>
                    <a:lnTo>
                      <a:pt x="174" y="147"/>
                    </a:lnTo>
                    <a:lnTo>
                      <a:pt x="148" y="172"/>
                    </a:lnTo>
                    <a:lnTo>
                      <a:pt x="114" y="186"/>
                    </a:lnTo>
                    <a:lnTo>
                      <a:pt x="95" y="188"/>
                    </a:lnTo>
                    <a:lnTo>
                      <a:pt x="75" y="186"/>
                    </a:lnTo>
                    <a:lnTo>
                      <a:pt x="42" y="172"/>
                    </a:lnTo>
                    <a:lnTo>
                      <a:pt x="16" y="147"/>
                    </a:lnTo>
                    <a:lnTo>
                      <a:pt x="1" y="114"/>
                    </a:lnTo>
                    <a:lnTo>
                      <a:pt x="0" y="94"/>
                    </a:lnTo>
                    <a:lnTo>
                      <a:pt x="1" y="75"/>
                    </a:lnTo>
                    <a:lnTo>
                      <a:pt x="16" y="41"/>
                    </a:lnTo>
                    <a:lnTo>
                      <a:pt x="42" y="15"/>
                    </a:lnTo>
                    <a:lnTo>
                      <a:pt x="75" y="1"/>
                    </a:lnTo>
                    <a:lnTo>
                      <a:pt x="95" y="0"/>
                    </a:lnTo>
                    <a:lnTo>
                      <a:pt x="114" y="1"/>
                    </a:lnTo>
                    <a:lnTo>
                      <a:pt x="148" y="15"/>
                    </a:lnTo>
                    <a:lnTo>
                      <a:pt x="174" y="41"/>
                    </a:lnTo>
                    <a:lnTo>
                      <a:pt x="188" y="75"/>
                    </a:lnTo>
                    <a:lnTo>
                      <a:pt x="189"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9" name="Freeform 171">
                <a:extLst>
                  <a:ext uri="{FF2B5EF4-FFF2-40B4-BE49-F238E27FC236}">
                    <a16:creationId xmlns:a16="http://schemas.microsoft.com/office/drawing/2014/main" id="{5153FC13-C99A-09DC-E2EC-79B1AE4886A3}"/>
                  </a:ext>
                </a:extLst>
              </p:cNvPr>
              <p:cNvSpPr>
                <a:spLocks/>
              </p:cNvSpPr>
              <p:nvPr/>
            </p:nvSpPr>
            <p:spPr bwMode="auto">
              <a:xfrm>
                <a:off x="4767658" y="3382804"/>
                <a:ext cx="65546" cy="65546"/>
              </a:xfrm>
              <a:custGeom>
                <a:avLst/>
                <a:gdLst>
                  <a:gd name="T0" fmla="*/ 188 w 188"/>
                  <a:gd name="T1" fmla="*/ 94 h 188"/>
                  <a:gd name="T2" fmla="*/ 187 w 188"/>
                  <a:gd name="T3" fmla="*/ 113 h 188"/>
                  <a:gd name="T4" fmla="*/ 172 w 188"/>
                  <a:gd name="T5" fmla="*/ 146 h 188"/>
                  <a:gd name="T6" fmla="*/ 148 w 188"/>
                  <a:gd name="T7" fmla="*/ 172 h 188"/>
                  <a:gd name="T8" fmla="*/ 114 w 188"/>
                  <a:gd name="T9" fmla="*/ 186 h 188"/>
                  <a:gd name="T10" fmla="*/ 95 w 188"/>
                  <a:gd name="T11" fmla="*/ 188 h 188"/>
                  <a:gd name="T12" fmla="*/ 75 w 188"/>
                  <a:gd name="T13" fmla="*/ 186 h 188"/>
                  <a:gd name="T14" fmla="*/ 41 w 188"/>
                  <a:gd name="T15" fmla="*/ 172 h 188"/>
                  <a:gd name="T16" fmla="*/ 16 w 188"/>
                  <a:gd name="T17" fmla="*/ 146 h 188"/>
                  <a:gd name="T18" fmla="*/ 1 w 188"/>
                  <a:gd name="T19" fmla="*/ 113 h 188"/>
                  <a:gd name="T20" fmla="*/ 0 w 188"/>
                  <a:gd name="T21" fmla="*/ 94 h 188"/>
                  <a:gd name="T22" fmla="*/ 1 w 188"/>
                  <a:gd name="T23" fmla="*/ 75 h 188"/>
                  <a:gd name="T24" fmla="*/ 16 w 188"/>
                  <a:gd name="T25" fmla="*/ 41 h 188"/>
                  <a:gd name="T26" fmla="*/ 41 w 188"/>
                  <a:gd name="T27" fmla="*/ 15 h 188"/>
                  <a:gd name="T28" fmla="*/ 75 w 188"/>
                  <a:gd name="T29" fmla="*/ 1 h 188"/>
                  <a:gd name="T30" fmla="*/ 95 w 188"/>
                  <a:gd name="T31" fmla="*/ 0 h 188"/>
                  <a:gd name="T32" fmla="*/ 114 w 188"/>
                  <a:gd name="T33" fmla="*/ 1 h 188"/>
                  <a:gd name="T34" fmla="*/ 148 w 188"/>
                  <a:gd name="T35" fmla="*/ 15 h 188"/>
                  <a:gd name="T36" fmla="*/ 172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3"/>
                    </a:lnTo>
                    <a:lnTo>
                      <a:pt x="172" y="146"/>
                    </a:lnTo>
                    <a:lnTo>
                      <a:pt x="148" y="172"/>
                    </a:lnTo>
                    <a:lnTo>
                      <a:pt x="114" y="186"/>
                    </a:lnTo>
                    <a:lnTo>
                      <a:pt x="95" y="188"/>
                    </a:lnTo>
                    <a:lnTo>
                      <a:pt x="75" y="186"/>
                    </a:lnTo>
                    <a:lnTo>
                      <a:pt x="41" y="172"/>
                    </a:lnTo>
                    <a:lnTo>
                      <a:pt x="16" y="146"/>
                    </a:lnTo>
                    <a:lnTo>
                      <a:pt x="1" y="113"/>
                    </a:lnTo>
                    <a:lnTo>
                      <a:pt x="0" y="94"/>
                    </a:lnTo>
                    <a:lnTo>
                      <a:pt x="1" y="75"/>
                    </a:lnTo>
                    <a:lnTo>
                      <a:pt x="16" y="41"/>
                    </a:lnTo>
                    <a:lnTo>
                      <a:pt x="41" y="15"/>
                    </a:lnTo>
                    <a:lnTo>
                      <a:pt x="75" y="1"/>
                    </a:lnTo>
                    <a:lnTo>
                      <a:pt x="95" y="0"/>
                    </a:lnTo>
                    <a:lnTo>
                      <a:pt x="114" y="1"/>
                    </a:lnTo>
                    <a:lnTo>
                      <a:pt x="148" y="15"/>
                    </a:lnTo>
                    <a:lnTo>
                      <a:pt x="172"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0" name="Freeform 172">
                <a:extLst>
                  <a:ext uri="{FF2B5EF4-FFF2-40B4-BE49-F238E27FC236}">
                    <a16:creationId xmlns:a16="http://schemas.microsoft.com/office/drawing/2014/main" id="{5DB4C9D5-A19F-B0C6-A93A-1F979CFFD9DB}"/>
                  </a:ext>
                </a:extLst>
              </p:cNvPr>
              <p:cNvSpPr>
                <a:spLocks/>
              </p:cNvSpPr>
              <p:nvPr/>
            </p:nvSpPr>
            <p:spPr bwMode="auto">
              <a:xfrm>
                <a:off x="5294810" y="3919021"/>
                <a:ext cx="65546" cy="65546"/>
              </a:xfrm>
              <a:custGeom>
                <a:avLst/>
                <a:gdLst>
                  <a:gd name="T0" fmla="*/ 188 w 188"/>
                  <a:gd name="T1" fmla="*/ 94 h 188"/>
                  <a:gd name="T2" fmla="*/ 187 w 188"/>
                  <a:gd name="T3" fmla="*/ 114 h 188"/>
                  <a:gd name="T4" fmla="*/ 173 w 188"/>
                  <a:gd name="T5" fmla="*/ 147 h 188"/>
                  <a:gd name="T6" fmla="*/ 148 w 188"/>
                  <a:gd name="T7" fmla="*/ 172 h 188"/>
                  <a:gd name="T8" fmla="*/ 114 w 188"/>
                  <a:gd name="T9" fmla="*/ 186 h 188"/>
                  <a:gd name="T10" fmla="*/ 95 w 188"/>
                  <a:gd name="T11" fmla="*/ 188 h 188"/>
                  <a:gd name="T12" fmla="*/ 75 w 188"/>
                  <a:gd name="T13" fmla="*/ 186 h 188"/>
                  <a:gd name="T14" fmla="*/ 42 w 188"/>
                  <a:gd name="T15" fmla="*/ 172 h 188"/>
                  <a:gd name="T16" fmla="*/ 16 w 188"/>
                  <a:gd name="T17" fmla="*/ 147 h 188"/>
                  <a:gd name="T18" fmla="*/ 2 w 188"/>
                  <a:gd name="T19" fmla="*/ 114 h 188"/>
                  <a:gd name="T20" fmla="*/ 0 w 188"/>
                  <a:gd name="T21" fmla="*/ 94 h 188"/>
                  <a:gd name="T22" fmla="*/ 2 w 188"/>
                  <a:gd name="T23" fmla="*/ 75 h 188"/>
                  <a:gd name="T24" fmla="*/ 16 w 188"/>
                  <a:gd name="T25" fmla="*/ 41 h 188"/>
                  <a:gd name="T26" fmla="*/ 42 w 188"/>
                  <a:gd name="T27" fmla="*/ 15 h 188"/>
                  <a:gd name="T28" fmla="*/ 75 w 188"/>
                  <a:gd name="T29" fmla="*/ 1 h 188"/>
                  <a:gd name="T30" fmla="*/ 95 w 188"/>
                  <a:gd name="T31" fmla="*/ 0 h 188"/>
                  <a:gd name="T32" fmla="*/ 114 w 188"/>
                  <a:gd name="T33" fmla="*/ 1 h 188"/>
                  <a:gd name="T34" fmla="*/ 148 w 188"/>
                  <a:gd name="T35" fmla="*/ 15 h 188"/>
                  <a:gd name="T36" fmla="*/ 173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4"/>
                    </a:lnTo>
                    <a:lnTo>
                      <a:pt x="173" y="147"/>
                    </a:lnTo>
                    <a:lnTo>
                      <a:pt x="148" y="172"/>
                    </a:lnTo>
                    <a:lnTo>
                      <a:pt x="114" y="186"/>
                    </a:lnTo>
                    <a:lnTo>
                      <a:pt x="95" y="188"/>
                    </a:lnTo>
                    <a:lnTo>
                      <a:pt x="75" y="186"/>
                    </a:lnTo>
                    <a:lnTo>
                      <a:pt x="42" y="172"/>
                    </a:lnTo>
                    <a:lnTo>
                      <a:pt x="16" y="147"/>
                    </a:lnTo>
                    <a:lnTo>
                      <a:pt x="2" y="114"/>
                    </a:lnTo>
                    <a:lnTo>
                      <a:pt x="0" y="94"/>
                    </a:lnTo>
                    <a:lnTo>
                      <a:pt x="2" y="75"/>
                    </a:lnTo>
                    <a:lnTo>
                      <a:pt x="16" y="41"/>
                    </a:lnTo>
                    <a:lnTo>
                      <a:pt x="42" y="15"/>
                    </a:lnTo>
                    <a:lnTo>
                      <a:pt x="75" y="1"/>
                    </a:lnTo>
                    <a:lnTo>
                      <a:pt x="95" y="0"/>
                    </a:lnTo>
                    <a:lnTo>
                      <a:pt x="114" y="1"/>
                    </a:lnTo>
                    <a:lnTo>
                      <a:pt x="148" y="15"/>
                    </a:lnTo>
                    <a:lnTo>
                      <a:pt x="173"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1" name="Freeform 174">
                <a:extLst>
                  <a:ext uri="{FF2B5EF4-FFF2-40B4-BE49-F238E27FC236}">
                    <a16:creationId xmlns:a16="http://schemas.microsoft.com/office/drawing/2014/main" id="{D1E6B266-4F87-FA3F-018E-40502CB86E5E}"/>
                  </a:ext>
                </a:extLst>
              </p:cNvPr>
              <p:cNvSpPr>
                <a:spLocks/>
              </p:cNvSpPr>
              <p:nvPr/>
            </p:nvSpPr>
            <p:spPr bwMode="auto">
              <a:xfrm>
                <a:off x="3974139" y="3965740"/>
                <a:ext cx="96227" cy="93438"/>
              </a:xfrm>
              <a:custGeom>
                <a:avLst/>
                <a:gdLst>
                  <a:gd name="T0" fmla="*/ 272 w 272"/>
                  <a:gd name="T1" fmla="*/ 137 h 271"/>
                  <a:gd name="T2" fmla="*/ 271 w 272"/>
                  <a:gd name="T3" fmla="*/ 164 h 271"/>
                  <a:gd name="T4" fmla="*/ 250 w 272"/>
                  <a:gd name="T5" fmla="*/ 213 h 271"/>
                  <a:gd name="T6" fmla="*/ 213 w 272"/>
                  <a:gd name="T7" fmla="*/ 249 h 271"/>
                  <a:gd name="T8" fmla="*/ 163 w 272"/>
                  <a:gd name="T9" fmla="*/ 270 h 271"/>
                  <a:gd name="T10" fmla="*/ 136 w 272"/>
                  <a:gd name="T11" fmla="*/ 271 h 271"/>
                  <a:gd name="T12" fmla="*/ 109 w 272"/>
                  <a:gd name="T13" fmla="*/ 270 h 271"/>
                  <a:gd name="T14" fmla="*/ 60 w 272"/>
                  <a:gd name="T15" fmla="*/ 249 h 271"/>
                  <a:gd name="T16" fmla="*/ 22 w 272"/>
                  <a:gd name="T17" fmla="*/ 213 h 271"/>
                  <a:gd name="T18" fmla="*/ 3 w 272"/>
                  <a:gd name="T19" fmla="*/ 164 h 271"/>
                  <a:gd name="T20" fmla="*/ 0 w 272"/>
                  <a:gd name="T21" fmla="*/ 137 h 271"/>
                  <a:gd name="T22" fmla="*/ 3 w 272"/>
                  <a:gd name="T23" fmla="*/ 108 h 271"/>
                  <a:gd name="T24" fmla="*/ 22 w 272"/>
                  <a:gd name="T25" fmla="*/ 59 h 271"/>
                  <a:gd name="T26" fmla="*/ 60 w 272"/>
                  <a:gd name="T27" fmla="*/ 22 h 271"/>
                  <a:gd name="T28" fmla="*/ 109 w 272"/>
                  <a:gd name="T29" fmla="*/ 2 h 271"/>
                  <a:gd name="T30" fmla="*/ 136 w 272"/>
                  <a:gd name="T31" fmla="*/ 0 h 271"/>
                  <a:gd name="T32" fmla="*/ 163 w 272"/>
                  <a:gd name="T33" fmla="*/ 2 h 271"/>
                  <a:gd name="T34" fmla="*/ 213 w 272"/>
                  <a:gd name="T35" fmla="*/ 22 h 271"/>
                  <a:gd name="T36" fmla="*/ 250 w 272"/>
                  <a:gd name="T37" fmla="*/ 59 h 271"/>
                  <a:gd name="T38" fmla="*/ 271 w 272"/>
                  <a:gd name="T39" fmla="*/ 108 h 271"/>
                  <a:gd name="T40" fmla="*/ 272 w 272"/>
                  <a:gd name="T41" fmla="*/ 13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1">
                    <a:moveTo>
                      <a:pt x="272" y="137"/>
                    </a:moveTo>
                    <a:lnTo>
                      <a:pt x="271" y="164"/>
                    </a:lnTo>
                    <a:lnTo>
                      <a:pt x="250" y="213"/>
                    </a:lnTo>
                    <a:lnTo>
                      <a:pt x="213" y="249"/>
                    </a:lnTo>
                    <a:lnTo>
                      <a:pt x="163" y="270"/>
                    </a:lnTo>
                    <a:lnTo>
                      <a:pt x="136" y="271"/>
                    </a:lnTo>
                    <a:lnTo>
                      <a:pt x="109" y="270"/>
                    </a:lnTo>
                    <a:lnTo>
                      <a:pt x="60" y="249"/>
                    </a:lnTo>
                    <a:lnTo>
                      <a:pt x="22" y="213"/>
                    </a:lnTo>
                    <a:lnTo>
                      <a:pt x="3" y="164"/>
                    </a:lnTo>
                    <a:lnTo>
                      <a:pt x="0" y="137"/>
                    </a:lnTo>
                    <a:lnTo>
                      <a:pt x="3" y="108"/>
                    </a:lnTo>
                    <a:lnTo>
                      <a:pt x="22" y="59"/>
                    </a:lnTo>
                    <a:lnTo>
                      <a:pt x="60" y="22"/>
                    </a:lnTo>
                    <a:lnTo>
                      <a:pt x="109" y="2"/>
                    </a:lnTo>
                    <a:lnTo>
                      <a:pt x="136" y="0"/>
                    </a:lnTo>
                    <a:lnTo>
                      <a:pt x="163" y="2"/>
                    </a:lnTo>
                    <a:lnTo>
                      <a:pt x="213" y="22"/>
                    </a:lnTo>
                    <a:lnTo>
                      <a:pt x="250" y="59"/>
                    </a:lnTo>
                    <a:lnTo>
                      <a:pt x="271" y="108"/>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2" name="Freeform 176">
                <a:extLst>
                  <a:ext uri="{FF2B5EF4-FFF2-40B4-BE49-F238E27FC236}">
                    <a16:creationId xmlns:a16="http://schemas.microsoft.com/office/drawing/2014/main" id="{B19924EA-DDA4-9DCF-3663-2E1A23D03A7D}"/>
                  </a:ext>
                </a:extLst>
              </p:cNvPr>
              <p:cNvSpPr>
                <a:spLocks/>
              </p:cNvSpPr>
              <p:nvPr/>
            </p:nvSpPr>
            <p:spPr bwMode="auto">
              <a:xfrm>
                <a:off x="5329676" y="3655447"/>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3" name="Freeform 177">
                <a:extLst>
                  <a:ext uri="{FF2B5EF4-FFF2-40B4-BE49-F238E27FC236}">
                    <a16:creationId xmlns:a16="http://schemas.microsoft.com/office/drawing/2014/main" id="{6A672825-7DC9-8B93-0B3F-57E493399F74}"/>
                  </a:ext>
                </a:extLst>
              </p:cNvPr>
              <p:cNvSpPr>
                <a:spLocks/>
              </p:cNvSpPr>
              <p:nvPr/>
            </p:nvSpPr>
            <p:spPr bwMode="auto">
              <a:xfrm>
                <a:off x="6496943" y="4343672"/>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4" name="Freeform 179">
                <a:extLst>
                  <a:ext uri="{FF2B5EF4-FFF2-40B4-BE49-F238E27FC236}">
                    <a16:creationId xmlns:a16="http://schemas.microsoft.com/office/drawing/2014/main" id="{0DE41139-9C2D-D20A-B4D3-923F5AEB9D50}"/>
                  </a:ext>
                </a:extLst>
              </p:cNvPr>
              <p:cNvSpPr>
                <a:spLocks/>
              </p:cNvSpPr>
              <p:nvPr/>
            </p:nvSpPr>
            <p:spPr bwMode="auto">
              <a:xfrm>
                <a:off x="5476107" y="5517913"/>
                <a:ext cx="66940" cy="66940"/>
              </a:xfrm>
              <a:custGeom>
                <a:avLst/>
                <a:gdLst>
                  <a:gd name="T0" fmla="*/ 192 w 192"/>
                  <a:gd name="T1" fmla="*/ 96 h 191"/>
                  <a:gd name="T2" fmla="*/ 190 w 192"/>
                  <a:gd name="T3" fmla="*/ 116 h 191"/>
                  <a:gd name="T4" fmla="*/ 175 w 192"/>
                  <a:gd name="T5" fmla="*/ 149 h 191"/>
                  <a:gd name="T6" fmla="*/ 149 w 192"/>
                  <a:gd name="T7" fmla="*/ 175 h 191"/>
                  <a:gd name="T8" fmla="*/ 115 w 192"/>
                  <a:gd name="T9" fmla="*/ 189 h 191"/>
                  <a:gd name="T10" fmla="*/ 96 w 192"/>
                  <a:gd name="T11" fmla="*/ 191 h 191"/>
                  <a:gd name="T12" fmla="*/ 76 w 192"/>
                  <a:gd name="T13" fmla="*/ 189 h 191"/>
                  <a:gd name="T14" fmla="*/ 41 w 192"/>
                  <a:gd name="T15" fmla="*/ 175 h 191"/>
                  <a:gd name="T16" fmla="*/ 15 w 192"/>
                  <a:gd name="T17" fmla="*/ 149 h 191"/>
                  <a:gd name="T18" fmla="*/ 1 w 192"/>
                  <a:gd name="T19" fmla="*/ 116 h 191"/>
                  <a:gd name="T20" fmla="*/ 0 w 192"/>
                  <a:gd name="T21" fmla="*/ 96 h 191"/>
                  <a:gd name="T22" fmla="*/ 1 w 192"/>
                  <a:gd name="T23" fmla="*/ 77 h 191"/>
                  <a:gd name="T24" fmla="*/ 15 w 192"/>
                  <a:gd name="T25" fmla="*/ 42 h 191"/>
                  <a:gd name="T26" fmla="*/ 41 w 192"/>
                  <a:gd name="T27" fmla="*/ 16 h 191"/>
                  <a:gd name="T28" fmla="*/ 76 w 192"/>
                  <a:gd name="T29" fmla="*/ 2 h 191"/>
                  <a:gd name="T30" fmla="*/ 96 w 192"/>
                  <a:gd name="T31" fmla="*/ 0 h 191"/>
                  <a:gd name="T32" fmla="*/ 115 w 192"/>
                  <a:gd name="T33" fmla="*/ 2 h 191"/>
                  <a:gd name="T34" fmla="*/ 149 w 192"/>
                  <a:gd name="T35" fmla="*/ 16 h 191"/>
                  <a:gd name="T36" fmla="*/ 175 w 192"/>
                  <a:gd name="T37" fmla="*/ 42 h 191"/>
                  <a:gd name="T38" fmla="*/ 190 w 192"/>
                  <a:gd name="T39" fmla="*/ 77 h 191"/>
                  <a:gd name="T40" fmla="*/ 192 w 192"/>
                  <a:gd name="T41" fmla="*/ 9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1">
                    <a:moveTo>
                      <a:pt x="192" y="96"/>
                    </a:moveTo>
                    <a:lnTo>
                      <a:pt x="190" y="116"/>
                    </a:lnTo>
                    <a:lnTo>
                      <a:pt x="175" y="149"/>
                    </a:lnTo>
                    <a:lnTo>
                      <a:pt x="149" y="175"/>
                    </a:lnTo>
                    <a:lnTo>
                      <a:pt x="115" y="189"/>
                    </a:lnTo>
                    <a:lnTo>
                      <a:pt x="96" y="191"/>
                    </a:lnTo>
                    <a:lnTo>
                      <a:pt x="76" y="189"/>
                    </a:lnTo>
                    <a:lnTo>
                      <a:pt x="41" y="175"/>
                    </a:lnTo>
                    <a:lnTo>
                      <a:pt x="15" y="149"/>
                    </a:lnTo>
                    <a:lnTo>
                      <a:pt x="1" y="116"/>
                    </a:lnTo>
                    <a:lnTo>
                      <a:pt x="0" y="96"/>
                    </a:lnTo>
                    <a:lnTo>
                      <a:pt x="1" y="77"/>
                    </a:lnTo>
                    <a:lnTo>
                      <a:pt x="15" y="42"/>
                    </a:lnTo>
                    <a:lnTo>
                      <a:pt x="41" y="16"/>
                    </a:lnTo>
                    <a:lnTo>
                      <a:pt x="76" y="2"/>
                    </a:lnTo>
                    <a:lnTo>
                      <a:pt x="96" y="0"/>
                    </a:lnTo>
                    <a:lnTo>
                      <a:pt x="115" y="2"/>
                    </a:lnTo>
                    <a:lnTo>
                      <a:pt x="149" y="16"/>
                    </a:lnTo>
                    <a:lnTo>
                      <a:pt x="175" y="42"/>
                    </a:lnTo>
                    <a:lnTo>
                      <a:pt x="190" y="77"/>
                    </a:lnTo>
                    <a:lnTo>
                      <a:pt x="192" y="9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5" name="Freeform 180">
                <a:extLst>
                  <a:ext uri="{FF2B5EF4-FFF2-40B4-BE49-F238E27FC236}">
                    <a16:creationId xmlns:a16="http://schemas.microsoft.com/office/drawing/2014/main" id="{D99D9DBD-971B-31CF-5728-99250EB37B3C}"/>
                  </a:ext>
                </a:extLst>
              </p:cNvPr>
              <p:cNvSpPr>
                <a:spLocks/>
              </p:cNvSpPr>
              <p:nvPr/>
            </p:nvSpPr>
            <p:spPr bwMode="auto">
              <a:xfrm>
                <a:off x="6053465" y="5353352"/>
                <a:ext cx="94832" cy="94832"/>
              </a:xfrm>
              <a:custGeom>
                <a:avLst/>
                <a:gdLst>
                  <a:gd name="T0" fmla="*/ 272 w 272"/>
                  <a:gd name="T1" fmla="*/ 136 h 272"/>
                  <a:gd name="T2" fmla="*/ 269 w 272"/>
                  <a:gd name="T3" fmla="*/ 163 h 272"/>
                  <a:gd name="T4" fmla="*/ 249 w 272"/>
                  <a:gd name="T5" fmla="*/ 213 h 272"/>
                  <a:gd name="T6" fmla="*/ 212 w 272"/>
                  <a:gd name="T7" fmla="*/ 250 h 272"/>
                  <a:gd name="T8" fmla="*/ 163 w 272"/>
                  <a:gd name="T9" fmla="*/ 271 h 272"/>
                  <a:gd name="T10" fmla="*/ 136 w 272"/>
                  <a:gd name="T11" fmla="*/ 272 h 272"/>
                  <a:gd name="T12" fmla="*/ 107 w 272"/>
                  <a:gd name="T13" fmla="*/ 271 h 272"/>
                  <a:gd name="T14" fmla="*/ 60 w 272"/>
                  <a:gd name="T15" fmla="*/ 250 h 272"/>
                  <a:gd name="T16" fmla="*/ 22 w 272"/>
                  <a:gd name="T17" fmla="*/ 213 h 272"/>
                  <a:gd name="T18" fmla="*/ 1 w 272"/>
                  <a:gd name="T19" fmla="*/ 163 h 272"/>
                  <a:gd name="T20" fmla="*/ 0 w 272"/>
                  <a:gd name="T21" fmla="*/ 136 h 272"/>
                  <a:gd name="T22" fmla="*/ 1 w 272"/>
                  <a:gd name="T23" fmla="*/ 109 h 272"/>
                  <a:gd name="T24" fmla="*/ 22 w 272"/>
                  <a:gd name="T25" fmla="*/ 60 h 272"/>
                  <a:gd name="T26" fmla="*/ 60 w 272"/>
                  <a:gd name="T27" fmla="*/ 23 h 272"/>
                  <a:gd name="T28" fmla="*/ 107 w 272"/>
                  <a:gd name="T29" fmla="*/ 3 h 272"/>
                  <a:gd name="T30" fmla="*/ 136 w 272"/>
                  <a:gd name="T31" fmla="*/ 0 h 272"/>
                  <a:gd name="T32" fmla="*/ 163 w 272"/>
                  <a:gd name="T33" fmla="*/ 3 h 272"/>
                  <a:gd name="T34" fmla="*/ 212 w 272"/>
                  <a:gd name="T35" fmla="*/ 23 h 272"/>
                  <a:gd name="T36" fmla="*/ 249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3"/>
                    </a:lnTo>
                    <a:lnTo>
                      <a:pt x="249" y="213"/>
                    </a:lnTo>
                    <a:lnTo>
                      <a:pt x="212" y="250"/>
                    </a:lnTo>
                    <a:lnTo>
                      <a:pt x="163" y="271"/>
                    </a:lnTo>
                    <a:lnTo>
                      <a:pt x="136" y="272"/>
                    </a:lnTo>
                    <a:lnTo>
                      <a:pt x="107" y="271"/>
                    </a:lnTo>
                    <a:lnTo>
                      <a:pt x="60" y="250"/>
                    </a:lnTo>
                    <a:lnTo>
                      <a:pt x="22" y="213"/>
                    </a:lnTo>
                    <a:lnTo>
                      <a:pt x="1" y="163"/>
                    </a:lnTo>
                    <a:lnTo>
                      <a:pt x="0" y="136"/>
                    </a:lnTo>
                    <a:lnTo>
                      <a:pt x="1" y="109"/>
                    </a:lnTo>
                    <a:lnTo>
                      <a:pt x="22" y="60"/>
                    </a:lnTo>
                    <a:lnTo>
                      <a:pt x="60" y="23"/>
                    </a:lnTo>
                    <a:lnTo>
                      <a:pt x="107" y="3"/>
                    </a:lnTo>
                    <a:lnTo>
                      <a:pt x="136" y="0"/>
                    </a:lnTo>
                    <a:lnTo>
                      <a:pt x="163" y="3"/>
                    </a:lnTo>
                    <a:lnTo>
                      <a:pt x="212" y="23"/>
                    </a:lnTo>
                    <a:lnTo>
                      <a:pt x="249"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6" name="Freeform 168">
                <a:extLst>
                  <a:ext uri="{FF2B5EF4-FFF2-40B4-BE49-F238E27FC236}">
                    <a16:creationId xmlns:a16="http://schemas.microsoft.com/office/drawing/2014/main" id="{64C99E14-B985-6EA4-9924-296E585DC52A}"/>
                  </a:ext>
                </a:extLst>
              </p:cNvPr>
              <p:cNvSpPr>
                <a:spLocks/>
              </p:cNvSpPr>
              <p:nvPr/>
            </p:nvSpPr>
            <p:spPr bwMode="auto">
              <a:xfrm>
                <a:off x="4565443" y="4987971"/>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7" name="Freeform 177">
                <a:extLst>
                  <a:ext uri="{FF2B5EF4-FFF2-40B4-BE49-F238E27FC236}">
                    <a16:creationId xmlns:a16="http://schemas.microsoft.com/office/drawing/2014/main" id="{C7CABC63-8D6D-757D-899E-36F274FBCE0E}"/>
                  </a:ext>
                </a:extLst>
              </p:cNvPr>
              <p:cNvSpPr>
                <a:spLocks/>
              </p:cNvSpPr>
              <p:nvPr/>
            </p:nvSpPr>
            <p:spPr bwMode="auto">
              <a:xfrm>
                <a:off x="6637796" y="5500480"/>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8" name="Freeform 148">
                <a:extLst>
                  <a:ext uri="{FF2B5EF4-FFF2-40B4-BE49-F238E27FC236}">
                    <a16:creationId xmlns:a16="http://schemas.microsoft.com/office/drawing/2014/main" id="{3D83A7F0-0EB6-24BC-2E76-43066F3FD6F4}"/>
                  </a:ext>
                </a:extLst>
              </p:cNvPr>
              <p:cNvSpPr>
                <a:spLocks/>
              </p:cNvSpPr>
              <p:nvPr/>
            </p:nvSpPr>
            <p:spPr bwMode="auto">
              <a:xfrm>
                <a:off x="8113268" y="3959465"/>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9" name="Freeform 164">
                <a:extLst>
                  <a:ext uri="{FF2B5EF4-FFF2-40B4-BE49-F238E27FC236}">
                    <a16:creationId xmlns:a16="http://schemas.microsoft.com/office/drawing/2014/main" id="{00D47B78-D2C0-BFAF-C96C-590FF42F50E9}"/>
                  </a:ext>
                </a:extLst>
              </p:cNvPr>
              <p:cNvSpPr>
                <a:spLocks/>
              </p:cNvSpPr>
              <p:nvPr/>
            </p:nvSpPr>
            <p:spPr bwMode="auto">
              <a:xfrm>
                <a:off x="3982507" y="2920498"/>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0" name="Freeform 137">
                <a:extLst>
                  <a:ext uri="{FF2B5EF4-FFF2-40B4-BE49-F238E27FC236}">
                    <a16:creationId xmlns:a16="http://schemas.microsoft.com/office/drawing/2014/main" id="{9614E219-C47D-CB9D-78FA-B11001FA61EE}"/>
                  </a:ext>
                </a:extLst>
              </p:cNvPr>
              <p:cNvSpPr>
                <a:spLocks/>
              </p:cNvSpPr>
              <p:nvPr/>
            </p:nvSpPr>
            <p:spPr bwMode="auto">
              <a:xfrm>
                <a:off x="7527542" y="190593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1" name="Freeform 155">
                <a:extLst>
                  <a:ext uri="{FF2B5EF4-FFF2-40B4-BE49-F238E27FC236}">
                    <a16:creationId xmlns:a16="http://schemas.microsoft.com/office/drawing/2014/main" id="{7111A92B-A0CE-5E98-44AC-CAC05E6D56A7}"/>
                  </a:ext>
                </a:extLst>
              </p:cNvPr>
              <p:cNvSpPr>
                <a:spLocks/>
              </p:cNvSpPr>
              <p:nvPr/>
            </p:nvSpPr>
            <p:spPr bwMode="auto">
              <a:xfrm>
                <a:off x="5459372" y="1360656"/>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2" name="Freeform 176">
                <a:extLst>
                  <a:ext uri="{FF2B5EF4-FFF2-40B4-BE49-F238E27FC236}">
                    <a16:creationId xmlns:a16="http://schemas.microsoft.com/office/drawing/2014/main" id="{7F1FDA42-B7E9-43E7-4C12-605D06C0AAF1}"/>
                  </a:ext>
                </a:extLst>
              </p:cNvPr>
              <p:cNvSpPr>
                <a:spLocks/>
              </p:cNvSpPr>
              <p:nvPr/>
            </p:nvSpPr>
            <p:spPr bwMode="auto">
              <a:xfrm>
                <a:off x="6310765" y="3663115"/>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sp>
        <p:nvSpPr>
          <p:cNvPr id="77" name="Freeform: Shape 5">
            <a:extLst>
              <a:ext uri="{FF2B5EF4-FFF2-40B4-BE49-F238E27FC236}">
                <a16:creationId xmlns:a16="http://schemas.microsoft.com/office/drawing/2014/main" id="{85A6663E-946B-3F17-A953-C4CB7A445AED}"/>
              </a:ext>
            </a:extLst>
          </p:cNvPr>
          <p:cNvSpPr/>
          <p:nvPr/>
        </p:nvSpPr>
        <p:spPr>
          <a:xfrm>
            <a:off x="8203299" y="3093197"/>
            <a:ext cx="1926362" cy="1923838"/>
          </a:xfrm>
          <a:custGeom>
            <a:avLst/>
            <a:gdLst>
              <a:gd name="connsiteX0" fmla="*/ 0 w 1701105"/>
              <a:gd name="connsiteY0" fmla="*/ 850553 h 1701105"/>
              <a:gd name="connsiteX1" fmla="*/ 850553 w 1701105"/>
              <a:gd name="connsiteY1" fmla="*/ 0 h 1701105"/>
              <a:gd name="connsiteX2" fmla="*/ 1701106 w 1701105"/>
              <a:gd name="connsiteY2" fmla="*/ 850553 h 1701105"/>
              <a:gd name="connsiteX3" fmla="*/ 850553 w 1701105"/>
              <a:gd name="connsiteY3" fmla="*/ 1701106 h 1701105"/>
              <a:gd name="connsiteX4" fmla="*/ 0 w 1701105"/>
              <a:gd name="connsiteY4" fmla="*/ 850553 h 1701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105" h="1701105">
                <a:moveTo>
                  <a:pt x="0" y="850553"/>
                </a:moveTo>
                <a:cubicBezTo>
                  <a:pt x="0" y="380806"/>
                  <a:pt x="380806" y="0"/>
                  <a:pt x="850553" y="0"/>
                </a:cubicBezTo>
                <a:cubicBezTo>
                  <a:pt x="1320300" y="0"/>
                  <a:pt x="1701106" y="380806"/>
                  <a:pt x="1701106" y="850553"/>
                </a:cubicBezTo>
                <a:cubicBezTo>
                  <a:pt x="1701106" y="1320300"/>
                  <a:pt x="1320300" y="1701106"/>
                  <a:pt x="850553" y="1701106"/>
                </a:cubicBezTo>
                <a:cubicBezTo>
                  <a:pt x="380806" y="1701106"/>
                  <a:pt x="0" y="1320300"/>
                  <a:pt x="0" y="850553"/>
                </a:cubicBezTo>
                <a:close/>
              </a:path>
            </a:pathLst>
          </a:custGeom>
          <a:solidFill>
            <a:srgbClr val="27C4D6"/>
          </a:solidFill>
          <a:ln>
            <a:noFill/>
          </a:ln>
        </p:spPr>
        <p:txBody>
          <a:bodyPr vert="horz" wrap="square" lIns="51435" tIns="25719" rIns="51435" bIns="25719" numCol="1" anchor="ctr" anchorCtr="0" compatLnSpc="1">
            <a:prstTxWarp prst="textNoShape">
              <a:avLst/>
            </a:prstTxWarp>
          </a:bodyP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Benefits of </a:t>
            </a:r>
            <a:b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b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RBQM</a:t>
            </a:r>
          </a:p>
        </p:txBody>
      </p:sp>
      <p:sp>
        <p:nvSpPr>
          <p:cNvPr id="78" name="Shape0_20210701_175842">
            <a:extLst>
              <a:ext uri="{FF2B5EF4-FFF2-40B4-BE49-F238E27FC236}">
                <a16:creationId xmlns:a16="http://schemas.microsoft.com/office/drawing/2014/main" id="{2C165483-77DF-D730-91A8-DC426B504F84}"/>
              </a:ext>
            </a:extLst>
          </p:cNvPr>
          <p:cNvSpPr/>
          <p:nvPr/>
        </p:nvSpPr>
        <p:spPr>
          <a:xfrm>
            <a:off x="8350888" y="141947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Increased study quality</a:t>
            </a:r>
          </a:p>
        </p:txBody>
      </p:sp>
      <p:sp>
        <p:nvSpPr>
          <p:cNvPr id="79" name="Shape1_20210701_175842">
            <a:extLst>
              <a:ext uri="{FF2B5EF4-FFF2-40B4-BE49-F238E27FC236}">
                <a16:creationId xmlns:a16="http://schemas.microsoft.com/office/drawing/2014/main" id="{7DCF0568-21B1-3242-84BF-F62DDF773743}"/>
              </a:ext>
            </a:extLst>
          </p:cNvPr>
          <p:cNvSpPr/>
          <p:nvPr/>
        </p:nvSpPr>
        <p:spPr>
          <a:xfrm>
            <a:off x="10249561"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Early ID of Issues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Prevents Gaps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Recurrence</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0" name="Shape2_20210701_175842">
            <a:extLst>
              <a:ext uri="{FF2B5EF4-FFF2-40B4-BE49-F238E27FC236}">
                <a16:creationId xmlns:a16="http://schemas.microsoft.com/office/drawing/2014/main" id="{F31080D5-3E35-9427-5FF9-95C71766B711}"/>
              </a:ext>
            </a:extLst>
          </p:cNvPr>
          <p:cNvSpPr/>
          <p:nvPr/>
        </p:nvSpPr>
        <p:spPr>
          <a:xfrm>
            <a:off x="10249561"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Improved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Efficiency</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1" name="Shape3_20210701_175842">
            <a:extLst>
              <a:ext uri="{FF2B5EF4-FFF2-40B4-BE49-F238E27FC236}">
                <a16:creationId xmlns:a16="http://schemas.microsoft.com/office/drawing/2014/main" id="{1C3C1CCC-C79E-0CB9-A49A-D02C6BCE638B}"/>
              </a:ext>
            </a:extLst>
          </p:cNvPr>
          <p:cNvSpPr/>
          <p:nvPr/>
        </p:nvSpPr>
        <p:spPr>
          <a:xfrm>
            <a:off x="8350888" y="513063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Alignment </a:t>
            </a:r>
            <a:b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b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to Current &amp;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Regulatory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Expectations</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2" name="Shape4_20210701_175842">
            <a:extLst>
              <a:ext uri="{FF2B5EF4-FFF2-40B4-BE49-F238E27FC236}">
                <a16:creationId xmlns:a16="http://schemas.microsoft.com/office/drawing/2014/main" id="{6C0385F2-167A-0B45-1582-8F024AFCAA1E}"/>
              </a:ext>
            </a:extLst>
          </p:cNvPr>
          <p:cNvSpPr/>
          <p:nvPr/>
        </p:nvSpPr>
        <p:spPr>
          <a:xfrm>
            <a:off x="6452218"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Standardized Tools &amp; Systems</a:t>
            </a:r>
          </a:p>
        </p:txBody>
      </p:sp>
      <p:sp>
        <p:nvSpPr>
          <p:cNvPr id="83" name="Shape5_20210701_175842">
            <a:extLst>
              <a:ext uri="{FF2B5EF4-FFF2-40B4-BE49-F238E27FC236}">
                <a16:creationId xmlns:a16="http://schemas.microsoft.com/office/drawing/2014/main" id="{83F06B4B-ABEA-4523-5EEA-7F3DBFEDF865}"/>
              </a:ext>
            </a:extLst>
          </p:cNvPr>
          <p:cNvSpPr/>
          <p:nvPr/>
        </p:nvSpPr>
        <p:spPr>
          <a:xfrm>
            <a:off x="6452218"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Focuses Resources on Most Impactful Activities</a:t>
            </a:r>
          </a:p>
        </p:txBody>
      </p:sp>
      <p:sp>
        <p:nvSpPr>
          <p:cNvPr id="84" name="Arrow: Pentagon 16">
            <a:extLst>
              <a:ext uri="{FF2B5EF4-FFF2-40B4-BE49-F238E27FC236}">
                <a16:creationId xmlns:a16="http://schemas.microsoft.com/office/drawing/2014/main" id="{A169A4EF-BCD5-D94D-CFE5-066C38F8FA4C}"/>
              </a:ext>
            </a:extLst>
          </p:cNvPr>
          <p:cNvSpPr/>
          <p:nvPr/>
        </p:nvSpPr>
        <p:spPr>
          <a:xfrm>
            <a:off x="288969" y="2623007"/>
            <a:ext cx="6115413" cy="2864222"/>
          </a:xfrm>
          <a:prstGeom prst="homePlate">
            <a:avLst>
              <a:gd name="adj" fmla="val 1233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Arrow: Pentagon 17">
            <a:extLst>
              <a:ext uri="{FF2B5EF4-FFF2-40B4-BE49-F238E27FC236}">
                <a16:creationId xmlns:a16="http://schemas.microsoft.com/office/drawing/2014/main" id="{0A360018-7D83-0BBF-AA0F-4097C980B557}"/>
              </a:ext>
            </a:extLst>
          </p:cNvPr>
          <p:cNvSpPr/>
          <p:nvPr/>
        </p:nvSpPr>
        <p:spPr>
          <a:xfrm>
            <a:off x="-9832" y="1879890"/>
            <a:ext cx="6312181" cy="4350152"/>
          </a:xfrm>
          <a:prstGeom prst="homePlate">
            <a:avLst>
              <a:gd name="adj" fmla="val 11961"/>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6" name="Shape17_20200720_105915">
            <a:extLst>
              <a:ext uri="{FF2B5EF4-FFF2-40B4-BE49-F238E27FC236}">
                <a16:creationId xmlns:a16="http://schemas.microsoft.com/office/drawing/2014/main" id="{445ABD03-05F5-1BD3-4EA1-FD009BA77AFC}"/>
              </a:ext>
            </a:extLst>
          </p:cNvPr>
          <p:cNvGrpSpPr>
            <a:grpSpLocks noChangeAspect="1"/>
          </p:cNvGrpSpPr>
          <p:nvPr/>
        </p:nvGrpSpPr>
        <p:grpSpPr>
          <a:xfrm>
            <a:off x="315900" y="2910331"/>
            <a:ext cx="374298" cy="371929"/>
            <a:chOff x="2982913" y="4452938"/>
            <a:chExt cx="250825" cy="249238"/>
          </a:xfrm>
          <a:solidFill>
            <a:srgbClr val="0033A0"/>
          </a:solidFill>
        </p:grpSpPr>
        <p:sp>
          <p:nvSpPr>
            <p:cNvPr id="87" name="Freeform 1365">
              <a:extLst>
                <a:ext uri="{FF2B5EF4-FFF2-40B4-BE49-F238E27FC236}">
                  <a16:creationId xmlns:a16="http://schemas.microsoft.com/office/drawing/2014/main" id="{95310CA3-2CAF-024C-9715-82633B85E94D}"/>
                </a:ext>
              </a:extLst>
            </p:cNvPr>
            <p:cNvSpPr>
              <a:spLocks noEditPoints="1"/>
            </p:cNvSpPr>
            <p:nvPr/>
          </p:nvSpPr>
          <p:spPr bwMode="auto">
            <a:xfrm>
              <a:off x="3006725" y="4475163"/>
              <a:ext cx="203200" cy="203200"/>
            </a:xfrm>
            <a:custGeom>
              <a:avLst/>
              <a:gdLst>
                <a:gd name="T0" fmla="*/ 231 w 463"/>
                <a:gd name="T1" fmla="*/ 463 h 463"/>
                <a:gd name="T2" fmla="*/ 0 w 463"/>
                <a:gd name="T3" fmla="*/ 232 h 463"/>
                <a:gd name="T4" fmla="*/ 231 w 463"/>
                <a:gd name="T5" fmla="*/ 0 h 463"/>
                <a:gd name="T6" fmla="*/ 463 w 463"/>
                <a:gd name="T7" fmla="*/ 232 h 463"/>
                <a:gd name="T8" fmla="*/ 231 w 463"/>
                <a:gd name="T9" fmla="*/ 463 h 463"/>
                <a:gd name="T10" fmla="*/ 231 w 463"/>
                <a:gd name="T11" fmla="*/ 15 h 463"/>
                <a:gd name="T12" fmla="*/ 14 w 463"/>
                <a:gd name="T13" fmla="*/ 232 h 463"/>
                <a:gd name="T14" fmla="*/ 231 w 463"/>
                <a:gd name="T15" fmla="*/ 449 h 463"/>
                <a:gd name="T16" fmla="*/ 448 w 463"/>
                <a:gd name="T17" fmla="*/ 232 h 463"/>
                <a:gd name="T18" fmla="*/ 231 w 463"/>
                <a:gd name="T19" fmla="*/ 15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3" h="463">
                  <a:moveTo>
                    <a:pt x="231" y="463"/>
                  </a:moveTo>
                  <a:cubicBezTo>
                    <a:pt x="104" y="463"/>
                    <a:pt x="0" y="360"/>
                    <a:pt x="0" y="232"/>
                  </a:cubicBezTo>
                  <a:cubicBezTo>
                    <a:pt x="0" y="104"/>
                    <a:pt x="104" y="0"/>
                    <a:pt x="231" y="0"/>
                  </a:cubicBezTo>
                  <a:cubicBezTo>
                    <a:pt x="359" y="0"/>
                    <a:pt x="463" y="104"/>
                    <a:pt x="463" y="232"/>
                  </a:cubicBezTo>
                  <a:cubicBezTo>
                    <a:pt x="463" y="360"/>
                    <a:pt x="359" y="463"/>
                    <a:pt x="231" y="463"/>
                  </a:cubicBezTo>
                  <a:close/>
                  <a:moveTo>
                    <a:pt x="231" y="15"/>
                  </a:moveTo>
                  <a:cubicBezTo>
                    <a:pt x="112" y="15"/>
                    <a:pt x="14" y="112"/>
                    <a:pt x="14" y="232"/>
                  </a:cubicBezTo>
                  <a:cubicBezTo>
                    <a:pt x="14" y="352"/>
                    <a:pt x="112" y="449"/>
                    <a:pt x="231" y="449"/>
                  </a:cubicBezTo>
                  <a:cubicBezTo>
                    <a:pt x="351" y="449"/>
                    <a:pt x="448" y="352"/>
                    <a:pt x="448" y="232"/>
                  </a:cubicBezTo>
                  <a:cubicBezTo>
                    <a:pt x="448" y="112"/>
                    <a:pt x="351" y="15"/>
                    <a:pt x="23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8" name="Freeform 1366">
              <a:extLst>
                <a:ext uri="{FF2B5EF4-FFF2-40B4-BE49-F238E27FC236}">
                  <a16:creationId xmlns:a16="http://schemas.microsoft.com/office/drawing/2014/main" id="{E4B0B2C1-B910-D8DD-A68A-C1AB893D0C4B}"/>
                </a:ext>
              </a:extLst>
            </p:cNvPr>
            <p:cNvSpPr>
              <a:spLocks noEditPoints="1"/>
            </p:cNvSpPr>
            <p:nvPr/>
          </p:nvSpPr>
          <p:spPr bwMode="auto">
            <a:xfrm>
              <a:off x="3046413" y="4516438"/>
              <a:ext cx="123825" cy="122238"/>
            </a:xfrm>
            <a:custGeom>
              <a:avLst/>
              <a:gdLst>
                <a:gd name="T0" fmla="*/ 140 w 280"/>
                <a:gd name="T1" fmla="*/ 280 h 280"/>
                <a:gd name="T2" fmla="*/ 0 w 280"/>
                <a:gd name="T3" fmla="*/ 140 h 280"/>
                <a:gd name="T4" fmla="*/ 140 w 280"/>
                <a:gd name="T5" fmla="*/ 0 h 280"/>
                <a:gd name="T6" fmla="*/ 280 w 280"/>
                <a:gd name="T7" fmla="*/ 140 h 280"/>
                <a:gd name="T8" fmla="*/ 140 w 280"/>
                <a:gd name="T9" fmla="*/ 280 h 280"/>
                <a:gd name="T10" fmla="*/ 140 w 280"/>
                <a:gd name="T11" fmla="*/ 14 h 280"/>
                <a:gd name="T12" fmla="*/ 15 w 280"/>
                <a:gd name="T13" fmla="*/ 140 h 280"/>
                <a:gd name="T14" fmla="*/ 140 w 280"/>
                <a:gd name="T15" fmla="*/ 265 h 280"/>
                <a:gd name="T16" fmla="*/ 266 w 280"/>
                <a:gd name="T17" fmla="*/ 140 h 280"/>
                <a:gd name="T18" fmla="*/ 140 w 280"/>
                <a:gd name="T19" fmla="*/ 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40" y="280"/>
                  </a:moveTo>
                  <a:cubicBezTo>
                    <a:pt x="63" y="280"/>
                    <a:pt x="0" y="217"/>
                    <a:pt x="0" y="140"/>
                  </a:cubicBezTo>
                  <a:cubicBezTo>
                    <a:pt x="0" y="63"/>
                    <a:pt x="63" y="0"/>
                    <a:pt x="140" y="0"/>
                  </a:cubicBezTo>
                  <a:cubicBezTo>
                    <a:pt x="218" y="0"/>
                    <a:pt x="280" y="63"/>
                    <a:pt x="280" y="140"/>
                  </a:cubicBezTo>
                  <a:cubicBezTo>
                    <a:pt x="280" y="217"/>
                    <a:pt x="218" y="280"/>
                    <a:pt x="140" y="280"/>
                  </a:cubicBezTo>
                  <a:close/>
                  <a:moveTo>
                    <a:pt x="140" y="14"/>
                  </a:moveTo>
                  <a:cubicBezTo>
                    <a:pt x="71" y="14"/>
                    <a:pt x="15" y="71"/>
                    <a:pt x="15" y="140"/>
                  </a:cubicBezTo>
                  <a:cubicBezTo>
                    <a:pt x="15" y="209"/>
                    <a:pt x="71" y="265"/>
                    <a:pt x="140" y="265"/>
                  </a:cubicBezTo>
                  <a:cubicBezTo>
                    <a:pt x="210" y="265"/>
                    <a:pt x="266" y="209"/>
                    <a:pt x="266" y="140"/>
                  </a:cubicBezTo>
                  <a:cubicBezTo>
                    <a:pt x="266" y="71"/>
                    <a:pt x="210" y="14"/>
                    <a:pt x="140"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9" name="Freeform 1367">
              <a:extLst>
                <a:ext uri="{FF2B5EF4-FFF2-40B4-BE49-F238E27FC236}">
                  <a16:creationId xmlns:a16="http://schemas.microsoft.com/office/drawing/2014/main" id="{51FFF56B-6AE5-1CBC-8A93-4C22FBEB9CCE}"/>
                </a:ext>
              </a:extLst>
            </p:cNvPr>
            <p:cNvSpPr>
              <a:spLocks noEditPoints="1"/>
            </p:cNvSpPr>
            <p:nvPr/>
          </p:nvSpPr>
          <p:spPr bwMode="auto">
            <a:xfrm>
              <a:off x="3086100" y="4554538"/>
              <a:ext cx="44450" cy="44450"/>
            </a:xfrm>
            <a:custGeom>
              <a:avLst/>
              <a:gdLst>
                <a:gd name="T0" fmla="*/ 51 w 103"/>
                <a:gd name="T1" fmla="*/ 103 h 103"/>
                <a:gd name="T2" fmla="*/ 0 w 103"/>
                <a:gd name="T3" fmla="*/ 52 h 103"/>
                <a:gd name="T4" fmla="*/ 51 w 103"/>
                <a:gd name="T5" fmla="*/ 0 h 103"/>
                <a:gd name="T6" fmla="*/ 103 w 103"/>
                <a:gd name="T7" fmla="*/ 52 h 103"/>
                <a:gd name="T8" fmla="*/ 51 w 103"/>
                <a:gd name="T9" fmla="*/ 103 h 103"/>
                <a:gd name="T10" fmla="*/ 51 w 103"/>
                <a:gd name="T11" fmla="*/ 15 h 103"/>
                <a:gd name="T12" fmla="*/ 14 w 103"/>
                <a:gd name="T13" fmla="*/ 52 h 103"/>
                <a:gd name="T14" fmla="*/ 51 w 103"/>
                <a:gd name="T15" fmla="*/ 89 h 103"/>
                <a:gd name="T16" fmla="*/ 88 w 103"/>
                <a:gd name="T17" fmla="*/ 52 h 103"/>
                <a:gd name="T18" fmla="*/ 51 w 103"/>
                <a:gd name="T19" fmla="*/ 1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3">
                  <a:moveTo>
                    <a:pt x="51" y="103"/>
                  </a:moveTo>
                  <a:cubicBezTo>
                    <a:pt x="23" y="103"/>
                    <a:pt x="0" y="80"/>
                    <a:pt x="0" y="52"/>
                  </a:cubicBezTo>
                  <a:cubicBezTo>
                    <a:pt x="0" y="23"/>
                    <a:pt x="23" y="0"/>
                    <a:pt x="51" y="0"/>
                  </a:cubicBezTo>
                  <a:cubicBezTo>
                    <a:pt x="80" y="0"/>
                    <a:pt x="103" y="23"/>
                    <a:pt x="103" y="52"/>
                  </a:cubicBezTo>
                  <a:cubicBezTo>
                    <a:pt x="103" y="80"/>
                    <a:pt x="80" y="103"/>
                    <a:pt x="51" y="103"/>
                  </a:cubicBezTo>
                  <a:close/>
                  <a:moveTo>
                    <a:pt x="51" y="15"/>
                  </a:moveTo>
                  <a:cubicBezTo>
                    <a:pt x="31" y="15"/>
                    <a:pt x="14" y="31"/>
                    <a:pt x="14" y="52"/>
                  </a:cubicBezTo>
                  <a:cubicBezTo>
                    <a:pt x="14" y="72"/>
                    <a:pt x="31" y="89"/>
                    <a:pt x="51" y="89"/>
                  </a:cubicBezTo>
                  <a:cubicBezTo>
                    <a:pt x="72" y="89"/>
                    <a:pt x="88" y="72"/>
                    <a:pt x="88" y="52"/>
                  </a:cubicBezTo>
                  <a:cubicBezTo>
                    <a:pt x="88" y="31"/>
                    <a:pt x="72" y="15"/>
                    <a:pt x="5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0" name="Freeform 1368">
              <a:extLst>
                <a:ext uri="{FF2B5EF4-FFF2-40B4-BE49-F238E27FC236}">
                  <a16:creationId xmlns:a16="http://schemas.microsoft.com/office/drawing/2014/main" id="{A4924B27-70AB-36FB-1463-AFAD365FA494}"/>
                </a:ext>
              </a:extLst>
            </p:cNvPr>
            <p:cNvSpPr>
              <a:spLocks/>
            </p:cNvSpPr>
            <p:nvPr/>
          </p:nvSpPr>
          <p:spPr bwMode="auto">
            <a:xfrm>
              <a:off x="3105150" y="4595813"/>
              <a:ext cx="6350" cy="106363"/>
            </a:xfrm>
            <a:custGeom>
              <a:avLst/>
              <a:gdLst>
                <a:gd name="T0" fmla="*/ 7 w 15"/>
                <a:gd name="T1" fmla="*/ 242 h 242"/>
                <a:gd name="T2" fmla="*/ 0 w 15"/>
                <a:gd name="T3" fmla="*/ 235 h 242"/>
                <a:gd name="T4" fmla="*/ 0 w 15"/>
                <a:gd name="T5" fmla="*/ 8 h 242"/>
                <a:gd name="T6" fmla="*/ 7 w 15"/>
                <a:gd name="T7" fmla="*/ 0 h 242"/>
                <a:gd name="T8" fmla="*/ 15 w 15"/>
                <a:gd name="T9" fmla="*/ 8 h 242"/>
                <a:gd name="T10" fmla="*/ 15 w 15"/>
                <a:gd name="T11" fmla="*/ 235 h 242"/>
                <a:gd name="T12" fmla="*/ 7 w 15"/>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15" h="242">
                  <a:moveTo>
                    <a:pt x="7" y="242"/>
                  </a:moveTo>
                  <a:cubicBezTo>
                    <a:pt x="3" y="242"/>
                    <a:pt x="0" y="239"/>
                    <a:pt x="0" y="235"/>
                  </a:cubicBezTo>
                  <a:cubicBezTo>
                    <a:pt x="0" y="8"/>
                    <a:pt x="0" y="8"/>
                    <a:pt x="0" y="8"/>
                  </a:cubicBezTo>
                  <a:cubicBezTo>
                    <a:pt x="0" y="4"/>
                    <a:pt x="3" y="0"/>
                    <a:pt x="7" y="0"/>
                  </a:cubicBezTo>
                  <a:cubicBezTo>
                    <a:pt x="11" y="0"/>
                    <a:pt x="15" y="4"/>
                    <a:pt x="15" y="8"/>
                  </a:cubicBezTo>
                  <a:cubicBezTo>
                    <a:pt x="15" y="235"/>
                    <a:pt x="15" y="235"/>
                    <a:pt x="15" y="235"/>
                  </a:cubicBezTo>
                  <a:cubicBezTo>
                    <a:pt x="15" y="239"/>
                    <a:pt x="11" y="242"/>
                    <a:pt x="7" y="2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1" name="Freeform 1369">
              <a:extLst>
                <a:ext uri="{FF2B5EF4-FFF2-40B4-BE49-F238E27FC236}">
                  <a16:creationId xmlns:a16="http://schemas.microsoft.com/office/drawing/2014/main" id="{C9E85C1C-392A-D14D-4780-69BF23A20799}"/>
                </a:ext>
              </a:extLst>
            </p:cNvPr>
            <p:cNvSpPr>
              <a:spLocks/>
            </p:cNvSpPr>
            <p:nvPr/>
          </p:nvSpPr>
          <p:spPr bwMode="auto">
            <a:xfrm>
              <a:off x="3105150" y="4452938"/>
              <a:ext cx="6350" cy="104775"/>
            </a:xfrm>
            <a:custGeom>
              <a:avLst/>
              <a:gdLst>
                <a:gd name="T0" fmla="*/ 7 w 15"/>
                <a:gd name="T1" fmla="*/ 240 h 240"/>
                <a:gd name="T2" fmla="*/ 0 w 15"/>
                <a:gd name="T3" fmla="*/ 233 h 240"/>
                <a:gd name="T4" fmla="*/ 0 w 15"/>
                <a:gd name="T5" fmla="*/ 7 h 240"/>
                <a:gd name="T6" fmla="*/ 7 w 15"/>
                <a:gd name="T7" fmla="*/ 0 h 240"/>
                <a:gd name="T8" fmla="*/ 15 w 15"/>
                <a:gd name="T9" fmla="*/ 7 h 240"/>
                <a:gd name="T10" fmla="*/ 15 w 15"/>
                <a:gd name="T11" fmla="*/ 233 h 240"/>
                <a:gd name="T12" fmla="*/ 7 w 15"/>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15" h="240">
                  <a:moveTo>
                    <a:pt x="7" y="240"/>
                  </a:moveTo>
                  <a:cubicBezTo>
                    <a:pt x="3" y="240"/>
                    <a:pt x="0" y="237"/>
                    <a:pt x="0" y="233"/>
                  </a:cubicBezTo>
                  <a:cubicBezTo>
                    <a:pt x="0" y="7"/>
                    <a:pt x="0" y="7"/>
                    <a:pt x="0" y="7"/>
                  </a:cubicBezTo>
                  <a:cubicBezTo>
                    <a:pt x="0" y="3"/>
                    <a:pt x="3" y="0"/>
                    <a:pt x="7" y="0"/>
                  </a:cubicBezTo>
                  <a:cubicBezTo>
                    <a:pt x="11" y="0"/>
                    <a:pt x="15" y="3"/>
                    <a:pt x="15" y="7"/>
                  </a:cubicBezTo>
                  <a:cubicBezTo>
                    <a:pt x="15" y="233"/>
                    <a:pt x="15" y="233"/>
                    <a:pt x="15" y="233"/>
                  </a:cubicBezTo>
                  <a:cubicBezTo>
                    <a:pt x="15" y="237"/>
                    <a:pt x="11" y="240"/>
                    <a:pt x="7" y="2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2" name="Freeform 1370">
              <a:extLst>
                <a:ext uri="{FF2B5EF4-FFF2-40B4-BE49-F238E27FC236}">
                  <a16:creationId xmlns:a16="http://schemas.microsoft.com/office/drawing/2014/main" id="{C1DA93EA-78FB-7491-5558-BF7A9404EBD6}"/>
                </a:ext>
              </a:extLst>
            </p:cNvPr>
            <p:cNvSpPr>
              <a:spLocks/>
            </p:cNvSpPr>
            <p:nvPr/>
          </p:nvSpPr>
          <p:spPr bwMode="auto">
            <a:xfrm>
              <a:off x="2982913" y="4573588"/>
              <a:ext cx="106363" cy="6350"/>
            </a:xfrm>
            <a:custGeom>
              <a:avLst/>
              <a:gdLst>
                <a:gd name="T0" fmla="*/ 233 w 240"/>
                <a:gd name="T1" fmla="*/ 14 h 14"/>
                <a:gd name="T2" fmla="*/ 8 w 240"/>
                <a:gd name="T3" fmla="*/ 14 h 14"/>
                <a:gd name="T4" fmla="*/ 0 w 240"/>
                <a:gd name="T5" fmla="*/ 7 h 14"/>
                <a:gd name="T6" fmla="*/ 8 w 240"/>
                <a:gd name="T7" fmla="*/ 0 h 14"/>
                <a:gd name="T8" fmla="*/ 233 w 240"/>
                <a:gd name="T9" fmla="*/ 0 h 14"/>
                <a:gd name="T10" fmla="*/ 240 w 240"/>
                <a:gd name="T11" fmla="*/ 7 h 14"/>
                <a:gd name="T12" fmla="*/ 233 w 24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0" h="14">
                  <a:moveTo>
                    <a:pt x="233" y="14"/>
                  </a:moveTo>
                  <a:cubicBezTo>
                    <a:pt x="8" y="14"/>
                    <a:pt x="8" y="14"/>
                    <a:pt x="8" y="14"/>
                  </a:cubicBezTo>
                  <a:cubicBezTo>
                    <a:pt x="4" y="14"/>
                    <a:pt x="0" y="11"/>
                    <a:pt x="0" y="7"/>
                  </a:cubicBezTo>
                  <a:cubicBezTo>
                    <a:pt x="0" y="3"/>
                    <a:pt x="4" y="0"/>
                    <a:pt x="8" y="0"/>
                  </a:cubicBezTo>
                  <a:cubicBezTo>
                    <a:pt x="233" y="0"/>
                    <a:pt x="233" y="0"/>
                    <a:pt x="233" y="0"/>
                  </a:cubicBezTo>
                  <a:cubicBezTo>
                    <a:pt x="237" y="0"/>
                    <a:pt x="240" y="3"/>
                    <a:pt x="240" y="7"/>
                  </a:cubicBezTo>
                  <a:cubicBezTo>
                    <a:pt x="240" y="11"/>
                    <a:pt x="237" y="14"/>
                    <a:pt x="233"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3" name="Freeform 1371">
              <a:extLst>
                <a:ext uri="{FF2B5EF4-FFF2-40B4-BE49-F238E27FC236}">
                  <a16:creationId xmlns:a16="http://schemas.microsoft.com/office/drawing/2014/main" id="{D4DA0A1C-C312-6FCE-0B88-36465168D11A}"/>
                </a:ext>
              </a:extLst>
            </p:cNvPr>
            <p:cNvSpPr>
              <a:spLocks/>
            </p:cNvSpPr>
            <p:nvPr/>
          </p:nvSpPr>
          <p:spPr bwMode="auto">
            <a:xfrm>
              <a:off x="3127375" y="4573588"/>
              <a:ext cx="106363" cy="6350"/>
            </a:xfrm>
            <a:custGeom>
              <a:avLst/>
              <a:gdLst>
                <a:gd name="T0" fmla="*/ 234 w 241"/>
                <a:gd name="T1" fmla="*/ 14 h 14"/>
                <a:gd name="T2" fmla="*/ 8 w 241"/>
                <a:gd name="T3" fmla="*/ 14 h 14"/>
                <a:gd name="T4" fmla="*/ 0 w 241"/>
                <a:gd name="T5" fmla="*/ 7 h 14"/>
                <a:gd name="T6" fmla="*/ 8 w 241"/>
                <a:gd name="T7" fmla="*/ 0 h 14"/>
                <a:gd name="T8" fmla="*/ 234 w 241"/>
                <a:gd name="T9" fmla="*/ 0 h 14"/>
                <a:gd name="T10" fmla="*/ 241 w 241"/>
                <a:gd name="T11" fmla="*/ 7 h 14"/>
                <a:gd name="T12" fmla="*/ 234 w 2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1" h="14">
                  <a:moveTo>
                    <a:pt x="234" y="14"/>
                  </a:moveTo>
                  <a:cubicBezTo>
                    <a:pt x="8" y="14"/>
                    <a:pt x="8" y="14"/>
                    <a:pt x="8" y="14"/>
                  </a:cubicBezTo>
                  <a:cubicBezTo>
                    <a:pt x="4" y="14"/>
                    <a:pt x="0" y="11"/>
                    <a:pt x="0" y="7"/>
                  </a:cubicBezTo>
                  <a:cubicBezTo>
                    <a:pt x="0" y="3"/>
                    <a:pt x="4" y="0"/>
                    <a:pt x="8" y="0"/>
                  </a:cubicBezTo>
                  <a:cubicBezTo>
                    <a:pt x="234" y="0"/>
                    <a:pt x="234" y="0"/>
                    <a:pt x="234" y="0"/>
                  </a:cubicBezTo>
                  <a:cubicBezTo>
                    <a:pt x="238" y="0"/>
                    <a:pt x="241" y="3"/>
                    <a:pt x="241" y="7"/>
                  </a:cubicBezTo>
                  <a:cubicBezTo>
                    <a:pt x="241" y="11"/>
                    <a:pt x="238" y="14"/>
                    <a:pt x="234"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94" name="Google Shape;613;p65">
            <a:extLst>
              <a:ext uri="{FF2B5EF4-FFF2-40B4-BE49-F238E27FC236}">
                <a16:creationId xmlns:a16="http://schemas.microsoft.com/office/drawing/2014/main" id="{B241088C-84A8-5EB5-EF0D-0B11D1998742}"/>
              </a:ext>
            </a:extLst>
          </p:cNvPr>
          <p:cNvSpPr/>
          <p:nvPr/>
        </p:nvSpPr>
        <p:spPr>
          <a:xfrm>
            <a:off x="310587" y="3905691"/>
            <a:ext cx="384926" cy="421660"/>
          </a:xfrm>
          <a:custGeom>
            <a:avLst/>
            <a:gdLst/>
            <a:ahLst/>
            <a:cxnLst/>
            <a:rect l="l" t="t" r="r" b="b"/>
            <a:pathLst>
              <a:path w="3056" h="3347" extrusionOk="0">
                <a:moveTo>
                  <a:pt x="1680" y="3304"/>
                </a:moveTo>
                <a:cubicBezTo>
                  <a:pt x="1573" y="3264"/>
                  <a:pt x="1560" y="3251"/>
                  <a:pt x="1579" y="3199"/>
                </a:cubicBezTo>
                <a:cubicBezTo>
                  <a:pt x="1591" y="3163"/>
                  <a:pt x="1590" y="3154"/>
                  <a:pt x="1565" y="3128"/>
                </a:cubicBezTo>
                <a:cubicBezTo>
                  <a:pt x="1541" y="3103"/>
                  <a:pt x="1529" y="3100"/>
                  <a:pt x="1489" y="3107"/>
                </a:cubicBezTo>
                <a:cubicBezTo>
                  <a:pt x="1454" y="3113"/>
                  <a:pt x="1435" y="3109"/>
                  <a:pt x="1419" y="3095"/>
                </a:cubicBezTo>
                <a:cubicBezTo>
                  <a:pt x="1401" y="3078"/>
                  <a:pt x="1346" y="3075"/>
                  <a:pt x="1048" y="3072"/>
                </a:cubicBezTo>
                <a:lnTo>
                  <a:pt x="699" y="3069"/>
                </a:lnTo>
                <a:lnTo>
                  <a:pt x="695" y="2928"/>
                </a:lnTo>
                <a:lnTo>
                  <a:pt x="692" y="2788"/>
                </a:lnTo>
                <a:lnTo>
                  <a:pt x="527" y="2785"/>
                </a:lnTo>
                <a:lnTo>
                  <a:pt x="361" y="2781"/>
                </a:lnTo>
                <a:lnTo>
                  <a:pt x="358" y="2647"/>
                </a:lnTo>
                <a:lnTo>
                  <a:pt x="354" y="2512"/>
                </a:lnTo>
                <a:lnTo>
                  <a:pt x="193" y="2512"/>
                </a:lnTo>
                <a:cubicBezTo>
                  <a:pt x="46" y="2512"/>
                  <a:pt x="30" y="2510"/>
                  <a:pt x="18" y="2488"/>
                </a:cubicBezTo>
                <a:cubicBezTo>
                  <a:pt x="2" y="2459"/>
                  <a:pt x="0" y="40"/>
                  <a:pt x="15" y="15"/>
                </a:cubicBezTo>
                <a:cubicBezTo>
                  <a:pt x="23" y="3"/>
                  <a:pt x="215" y="0"/>
                  <a:pt x="931" y="3"/>
                </a:cubicBezTo>
                <a:lnTo>
                  <a:pt x="1836" y="6"/>
                </a:lnTo>
                <a:lnTo>
                  <a:pt x="1840" y="140"/>
                </a:lnTo>
                <a:lnTo>
                  <a:pt x="1843" y="275"/>
                </a:lnTo>
                <a:lnTo>
                  <a:pt x="2003" y="275"/>
                </a:lnTo>
                <a:cubicBezTo>
                  <a:pt x="2110" y="275"/>
                  <a:pt x="2167" y="280"/>
                  <a:pt x="2178" y="290"/>
                </a:cubicBezTo>
                <a:cubicBezTo>
                  <a:pt x="2188" y="300"/>
                  <a:pt x="2193" y="372"/>
                  <a:pt x="2193" y="531"/>
                </a:cubicBezTo>
                <a:lnTo>
                  <a:pt x="2193" y="756"/>
                </a:lnTo>
                <a:lnTo>
                  <a:pt x="2361" y="925"/>
                </a:lnTo>
                <a:lnTo>
                  <a:pt x="2530" y="1093"/>
                </a:lnTo>
                <a:lnTo>
                  <a:pt x="2530" y="1383"/>
                </a:lnTo>
                <a:lnTo>
                  <a:pt x="2530" y="1674"/>
                </a:lnTo>
                <a:lnTo>
                  <a:pt x="2596" y="1677"/>
                </a:lnTo>
                <a:lnTo>
                  <a:pt x="2661" y="1681"/>
                </a:lnTo>
                <a:lnTo>
                  <a:pt x="2665" y="1737"/>
                </a:lnTo>
                <a:cubicBezTo>
                  <a:pt x="2668" y="1789"/>
                  <a:pt x="2673" y="1796"/>
                  <a:pt x="2719" y="1821"/>
                </a:cubicBezTo>
                <a:lnTo>
                  <a:pt x="2770" y="1849"/>
                </a:lnTo>
                <a:lnTo>
                  <a:pt x="2826" y="1817"/>
                </a:lnTo>
                <a:cubicBezTo>
                  <a:pt x="2873" y="1789"/>
                  <a:pt x="2884" y="1787"/>
                  <a:pt x="2898" y="1801"/>
                </a:cubicBezTo>
                <a:cubicBezTo>
                  <a:pt x="2924" y="1830"/>
                  <a:pt x="3043" y="2038"/>
                  <a:pt x="3043" y="2056"/>
                </a:cubicBezTo>
                <a:cubicBezTo>
                  <a:pt x="3043" y="2065"/>
                  <a:pt x="3023" y="2085"/>
                  <a:pt x="2999" y="2100"/>
                </a:cubicBezTo>
                <a:cubicBezTo>
                  <a:pt x="2959" y="2124"/>
                  <a:pt x="2955" y="2132"/>
                  <a:pt x="2955" y="2185"/>
                </a:cubicBezTo>
                <a:cubicBezTo>
                  <a:pt x="2955" y="2240"/>
                  <a:pt x="2958" y="2245"/>
                  <a:pt x="3002" y="2269"/>
                </a:cubicBezTo>
                <a:cubicBezTo>
                  <a:pt x="3029" y="2283"/>
                  <a:pt x="3050" y="2304"/>
                  <a:pt x="3053" y="2320"/>
                </a:cubicBezTo>
                <a:cubicBezTo>
                  <a:pt x="3056" y="2342"/>
                  <a:pt x="2949" y="2547"/>
                  <a:pt x="2916" y="2581"/>
                </a:cubicBezTo>
                <a:cubicBezTo>
                  <a:pt x="2908" y="2589"/>
                  <a:pt x="2887" y="2584"/>
                  <a:pt x="2855" y="2565"/>
                </a:cubicBezTo>
                <a:lnTo>
                  <a:pt x="2805" y="2537"/>
                </a:lnTo>
                <a:lnTo>
                  <a:pt x="2756" y="2568"/>
                </a:lnTo>
                <a:cubicBezTo>
                  <a:pt x="2710" y="2597"/>
                  <a:pt x="2706" y="2604"/>
                  <a:pt x="2703" y="2665"/>
                </a:cubicBezTo>
                <a:lnTo>
                  <a:pt x="2699" y="2731"/>
                </a:lnTo>
                <a:lnTo>
                  <a:pt x="2614" y="2735"/>
                </a:lnTo>
                <a:lnTo>
                  <a:pt x="2530" y="2738"/>
                </a:lnTo>
                <a:lnTo>
                  <a:pt x="2530" y="2887"/>
                </a:lnTo>
                <a:cubicBezTo>
                  <a:pt x="2530" y="2969"/>
                  <a:pt x="2527" y="3044"/>
                  <a:pt x="2522" y="3055"/>
                </a:cubicBezTo>
                <a:cubicBezTo>
                  <a:pt x="2516" y="3072"/>
                  <a:pt x="2490" y="3075"/>
                  <a:pt x="2360" y="3075"/>
                </a:cubicBezTo>
                <a:lnTo>
                  <a:pt x="2205" y="3075"/>
                </a:lnTo>
                <a:lnTo>
                  <a:pt x="2212" y="3104"/>
                </a:lnTo>
                <a:cubicBezTo>
                  <a:pt x="2218" y="3128"/>
                  <a:pt x="2204" y="3145"/>
                  <a:pt x="2128" y="3210"/>
                </a:cubicBezTo>
                <a:cubicBezTo>
                  <a:pt x="2077" y="3252"/>
                  <a:pt x="2027" y="3287"/>
                  <a:pt x="2015" y="3287"/>
                </a:cubicBezTo>
                <a:cubicBezTo>
                  <a:pt x="2004" y="3287"/>
                  <a:pt x="1984" y="3274"/>
                  <a:pt x="1972" y="3257"/>
                </a:cubicBezTo>
                <a:cubicBezTo>
                  <a:pt x="1952" y="3231"/>
                  <a:pt x="1943" y="3227"/>
                  <a:pt x="1906" y="3235"/>
                </a:cubicBezTo>
                <a:cubicBezTo>
                  <a:pt x="1872" y="3242"/>
                  <a:pt x="1860" y="3253"/>
                  <a:pt x="1849" y="3288"/>
                </a:cubicBezTo>
                <a:cubicBezTo>
                  <a:pt x="1830" y="3343"/>
                  <a:pt x="1793" y="3347"/>
                  <a:pt x="1680" y="3304"/>
                </a:cubicBezTo>
                <a:close/>
                <a:moveTo>
                  <a:pt x="1798" y="3214"/>
                </a:moveTo>
                <a:cubicBezTo>
                  <a:pt x="1813" y="3185"/>
                  <a:pt x="1829" y="3176"/>
                  <a:pt x="1892" y="3162"/>
                </a:cubicBezTo>
                <a:cubicBezTo>
                  <a:pt x="1964" y="3147"/>
                  <a:pt x="1970" y="3148"/>
                  <a:pt x="1996" y="3172"/>
                </a:cubicBezTo>
                <a:lnTo>
                  <a:pt x="2024" y="3198"/>
                </a:lnTo>
                <a:lnTo>
                  <a:pt x="2073" y="3156"/>
                </a:lnTo>
                <a:cubicBezTo>
                  <a:pt x="2121" y="3115"/>
                  <a:pt x="2122" y="3114"/>
                  <a:pt x="2101" y="3083"/>
                </a:cubicBezTo>
                <a:cubicBezTo>
                  <a:pt x="2075" y="3044"/>
                  <a:pt x="2075" y="3039"/>
                  <a:pt x="2099" y="2956"/>
                </a:cubicBezTo>
                <a:cubicBezTo>
                  <a:pt x="2116" y="2898"/>
                  <a:pt x="2124" y="2888"/>
                  <a:pt x="2156" y="2881"/>
                </a:cubicBezTo>
                <a:cubicBezTo>
                  <a:pt x="2195" y="2872"/>
                  <a:pt x="2198" y="2859"/>
                  <a:pt x="2182" y="2781"/>
                </a:cubicBezTo>
                <a:cubicBezTo>
                  <a:pt x="2174" y="2747"/>
                  <a:pt x="2169" y="2744"/>
                  <a:pt x="2132" y="2748"/>
                </a:cubicBezTo>
                <a:cubicBezTo>
                  <a:pt x="2097" y="2751"/>
                  <a:pt x="2082" y="2743"/>
                  <a:pt x="2035" y="2698"/>
                </a:cubicBezTo>
                <a:cubicBezTo>
                  <a:pt x="1985" y="2649"/>
                  <a:pt x="1980" y="2639"/>
                  <a:pt x="1987" y="2599"/>
                </a:cubicBezTo>
                <a:cubicBezTo>
                  <a:pt x="1994" y="2556"/>
                  <a:pt x="1992" y="2554"/>
                  <a:pt x="1946" y="2539"/>
                </a:cubicBezTo>
                <a:cubicBezTo>
                  <a:pt x="1920" y="2530"/>
                  <a:pt x="1893" y="2521"/>
                  <a:pt x="1886" y="2518"/>
                </a:cubicBezTo>
                <a:cubicBezTo>
                  <a:pt x="1879" y="2515"/>
                  <a:pt x="1866" y="2532"/>
                  <a:pt x="1857" y="2556"/>
                </a:cubicBezTo>
                <a:cubicBezTo>
                  <a:pt x="1846" y="2585"/>
                  <a:pt x="1833" y="2600"/>
                  <a:pt x="1817" y="2600"/>
                </a:cubicBezTo>
                <a:cubicBezTo>
                  <a:pt x="1804" y="2600"/>
                  <a:pt x="1767" y="2607"/>
                  <a:pt x="1735" y="2615"/>
                </a:cubicBezTo>
                <a:cubicBezTo>
                  <a:pt x="1681" y="2630"/>
                  <a:pt x="1676" y="2629"/>
                  <a:pt x="1654" y="2602"/>
                </a:cubicBezTo>
                <a:lnTo>
                  <a:pt x="1631" y="2573"/>
                </a:lnTo>
                <a:lnTo>
                  <a:pt x="1580" y="2614"/>
                </a:lnTo>
                <a:cubicBezTo>
                  <a:pt x="1553" y="2636"/>
                  <a:pt x="1530" y="2657"/>
                  <a:pt x="1530" y="2660"/>
                </a:cubicBezTo>
                <a:cubicBezTo>
                  <a:pt x="1530" y="2664"/>
                  <a:pt x="1542" y="2679"/>
                  <a:pt x="1556" y="2695"/>
                </a:cubicBezTo>
                <a:lnTo>
                  <a:pt x="1582" y="2722"/>
                </a:lnTo>
                <a:lnTo>
                  <a:pt x="1557" y="2802"/>
                </a:lnTo>
                <a:cubicBezTo>
                  <a:pt x="1536" y="2872"/>
                  <a:pt x="1528" y="2882"/>
                  <a:pt x="1494" y="2892"/>
                </a:cubicBezTo>
                <a:cubicBezTo>
                  <a:pt x="1467" y="2900"/>
                  <a:pt x="1456" y="2910"/>
                  <a:pt x="1460" y="2924"/>
                </a:cubicBezTo>
                <a:cubicBezTo>
                  <a:pt x="1463" y="2935"/>
                  <a:pt x="1469" y="2964"/>
                  <a:pt x="1473" y="2988"/>
                </a:cubicBezTo>
                <a:cubicBezTo>
                  <a:pt x="1480" y="3030"/>
                  <a:pt x="1482" y="3032"/>
                  <a:pt x="1523" y="3027"/>
                </a:cubicBezTo>
                <a:cubicBezTo>
                  <a:pt x="1561" y="3023"/>
                  <a:pt x="1573" y="3029"/>
                  <a:pt x="1618" y="3076"/>
                </a:cubicBezTo>
                <a:cubicBezTo>
                  <a:pt x="1660" y="3121"/>
                  <a:pt x="1668" y="3137"/>
                  <a:pt x="1665" y="3173"/>
                </a:cubicBezTo>
                <a:cubicBezTo>
                  <a:pt x="1662" y="3212"/>
                  <a:pt x="1665" y="3218"/>
                  <a:pt x="1705" y="3232"/>
                </a:cubicBezTo>
                <a:cubicBezTo>
                  <a:pt x="1769" y="3255"/>
                  <a:pt x="1777" y="3254"/>
                  <a:pt x="1798" y="3214"/>
                </a:cubicBezTo>
                <a:close/>
                <a:moveTo>
                  <a:pt x="1730" y="3047"/>
                </a:moveTo>
                <a:cubicBezTo>
                  <a:pt x="1664" y="3002"/>
                  <a:pt x="1640" y="2960"/>
                  <a:pt x="1639" y="2891"/>
                </a:cubicBezTo>
                <a:cubicBezTo>
                  <a:pt x="1637" y="2776"/>
                  <a:pt x="1712" y="2700"/>
                  <a:pt x="1827" y="2700"/>
                </a:cubicBezTo>
                <a:cubicBezTo>
                  <a:pt x="1942" y="2700"/>
                  <a:pt x="2024" y="2787"/>
                  <a:pt x="2014" y="2901"/>
                </a:cubicBezTo>
                <a:cubicBezTo>
                  <a:pt x="2011" y="2933"/>
                  <a:pt x="1997" y="2976"/>
                  <a:pt x="1982" y="2997"/>
                </a:cubicBezTo>
                <a:cubicBezTo>
                  <a:pt x="1927" y="3075"/>
                  <a:pt x="1806" y="3098"/>
                  <a:pt x="1730" y="3047"/>
                </a:cubicBezTo>
                <a:close/>
                <a:moveTo>
                  <a:pt x="1910" y="2961"/>
                </a:moveTo>
                <a:cubicBezTo>
                  <a:pt x="2009" y="2844"/>
                  <a:pt x="1846" y="2696"/>
                  <a:pt x="1741" y="2808"/>
                </a:cubicBezTo>
                <a:cubicBezTo>
                  <a:pt x="1698" y="2854"/>
                  <a:pt x="1701" y="2930"/>
                  <a:pt x="1747" y="2970"/>
                </a:cubicBezTo>
                <a:cubicBezTo>
                  <a:pt x="1799" y="3015"/>
                  <a:pt x="1868" y="3011"/>
                  <a:pt x="1910" y="2961"/>
                </a:cubicBezTo>
                <a:close/>
                <a:moveTo>
                  <a:pt x="1390" y="2928"/>
                </a:moveTo>
                <a:lnTo>
                  <a:pt x="1386" y="2844"/>
                </a:lnTo>
                <a:lnTo>
                  <a:pt x="1430" y="2830"/>
                </a:lnTo>
                <a:cubicBezTo>
                  <a:pt x="1490" y="2810"/>
                  <a:pt x="1509" y="2750"/>
                  <a:pt x="1469" y="2708"/>
                </a:cubicBezTo>
                <a:cubicBezTo>
                  <a:pt x="1455" y="2692"/>
                  <a:pt x="1443" y="2669"/>
                  <a:pt x="1443" y="2655"/>
                </a:cubicBezTo>
                <a:cubicBezTo>
                  <a:pt x="1443" y="2630"/>
                  <a:pt x="1603" y="2487"/>
                  <a:pt x="1631" y="2487"/>
                </a:cubicBezTo>
                <a:cubicBezTo>
                  <a:pt x="1640" y="2487"/>
                  <a:pt x="1662" y="2501"/>
                  <a:pt x="1679" y="2517"/>
                </a:cubicBezTo>
                <a:cubicBezTo>
                  <a:pt x="1725" y="2559"/>
                  <a:pt x="1785" y="2542"/>
                  <a:pt x="1805" y="2482"/>
                </a:cubicBezTo>
                <a:cubicBezTo>
                  <a:pt x="1812" y="2459"/>
                  <a:pt x="1827" y="2436"/>
                  <a:pt x="1836" y="2433"/>
                </a:cubicBezTo>
                <a:cubicBezTo>
                  <a:pt x="1846" y="2429"/>
                  <a:pt x="1904" y="2444"/>
                  <a:pt x="1964" y="2467"/>
                </a:cubicBezTo>
                <a:lnTo>
                  <a:pt x="2074" y="2507"/>
                </a:lnTo>
                <a:lnTo>
                  <a:pt x="2074" y="2565"/>
                </a:lnTo>
                <a:cubicBezTo>
                  <a:pt x="2074" y="2646"/>
                  <a:pt x="2102" y="2674"/>
                  <a:pt x="2174" y="2665"/>
                </a:cubicBezTo>
                <a:cubicBezTo>
                  <a:pt x="2236" y="2658"/>
                  <a:pt x="2230" y="2648"/>
                  <a:pt x="2261" y="2811"/>
                </a:cubicBezTo>
                <a:cubicBezTo>
                  <a:pt x="2270" y="2862"/>
                  <a:pt x="2275" y="2911"/>
                  <a:pt x="2272" y="2919"/>
                </a:cubicBezTo>
                <a:cubicBezTo>
                  <a:pt x="2269" y="2928"/>
                  <a:pt x="2247" y="2938"/>
                  <a:pt x="2224" y="2943"/>
                </a:cubicBezTo>
                <a:cubicBezTo>
                  <a:pt x="2186" y="2950"/>
                  <a:pt x="2168" y="2969"/>
                  <a:pt x="2168" y="3001"/>
                </a:cubicBezTo>
                <a:cubicBezTo>
                  <a:pt x="2168" y="3008"/>
                  <a:pt x="2225" y="3012"/>
                  <a:pt x="2308" y="3010"/>
                </a:cubicBezTo>
                <a:lnTo>
                  <a:pt x="2449" y="3006"/>
                </a:lnTo>
                <a:lnTo>
                  <a:pt x="2452" y="2873"/>
                </a:lnTo>
                <a:lnTo>
                  <a:pt x="2456" y="2739"/>
                </a:lnTo>
                <a:lnTo>
                  <a:pt x="2421" y="2735"/>
                </a:lnTo>
                <a:cubicBezTo>
                  <a:pt x="2389" y="2731"/>
                  <a:pt x="2386" y="2726"/>
                  <a:pt x="2383" y="2675"/>
                </a:cubicBezTo>
                <a:cubicBezTo>
                  <a:pt x="2379" y="2624"/>
                  <a:pt x="2375" y="2616"/>
                  <a:pt x="2329" y="2591"/>
                </a:cubicBezTo>
                <a:lnTo>
                  <a:pt x="2278" y="2563"/>
                </a:lnTo>
                <a:lnTo>
                  <a:pt x="2224" y="2590"/>
                </a:lnTo>
                <a:cubicBezTo>
                  <a:pt x="2195" y="2604"/>
                  <a:pt x="2162" y="2613"/>
                  <a:pt x="2152" y="2609"/>
                </a:cubicBezTo>
                <a:cubicBezTo>
                  <a:pt x="2131" y="2601"/>
                  <a:pt x="2005" y="2384"/>
                  <a:pt x="2005" y="2356"/>
                </a:cubicBezTo>
                <a:cubicBezTo>
                  <a:pt x="2005" y="2345"/>
                  <a:pt x="2025" y="2325"/>
                  <a:pt x="2049" y="2311"/>
                </a:cubicBezTo>
                <a:cubicBezTo>
                  <a:pt x="2088" y="2287"/>
                  <a:pt x="2093" y="2279"/>
                  <a:pt x="2093" y="2230"/>
                </a:cubicBezTo>
                <a:cubicBezTo>
                  <a:pt x="2093" y="2179"/>
                  <a:pt x="2089" y="2173"/>
                  <a:pt x="2042" y="2143"/>
                </a:cubicBezTo>
                <a:cubicBezTo>
                  <a:pt x="2014" y="2126"/>
                  <a:pt x="1989" y="2104"/>
                  <a:pt x="1985" y="2095"/>
                </a:cubicBezTo>
                <a:cubicBezTo>
                  <a:pt x="1978" y="2075"/>
                  <a:pt x="2114" y="1838"/>
                  <a:pt x="2138" y="1829"/>
                </a:cubicBezTo>
                <a:cubicBezTo>
                  <a:pt x="2147" y="1825"/>
                  <a:pt x="2174" y="1834"/>
                  <a:pt x="2197" y="1849"/>
                </a:cubicBezTo>
                <a:lnTo>
                  <a:pt x="2240" y="1876"/>
                </a:lnTo>
                <a:lnTo>
                  <a:pt x="2288" y="1843"/>
                </a:lnTo>
                <a:cubicBezTo>
                  <a:pt x="2331" y="1814"/>
                  <a:pt x="2337" y="1804"/>
                  <a:pt x="2343" y="1746"/>
                </a:cubicBezTo>
                <a:lnTo>
                  <a:pt x="2349" y="1681"/>
                </a:lnTo>
                <a:lnTo>
                  <a:pt x="2399" y="1675"/>
                </a:lnTo>
                <a:lnTo>
                  <a:pt x="2449" y="1669"/>
                </a:lnTo>
                <a:lnTo>
                  <a:pt x="2449" y="1406"/>
                </a:lnTo>
                <a:lnTo>
                  <a:pt x="2449" y="1144"/>
                </a:lnTo>
                <a:lnTo>
                  <a:pt x="2205" y="1137"/>
                </a:lnTo>
                <a:lnTo>
                  <a:pt x="1961" y="1131"/>
                </a:lnTo>
                <a:lnTo>
                  <a:pt x="1958" y="884"/>
                </a:lnTo>
                <a:lnTo>
                  <a:pt x="1955" y="637"/>
                </a:lnTo>
                <a:lnTo>
                  <a:pt x="1361" y="637"/>
                </a:lnTo>
                <a:lnTo>
                  <a:pt x="768" y="637"/>
                </a:lnTo>
                <a:lnTo>
                  <a:pt x="768" y="1825"/>
                </a:lnTo>
                <a:lnTo>
                  <a:pt x="768" y="3012"/>
                </a:lnTo>
                <a:lnTo>
                  <a:pt x="1081" y="3012"/>
                </a:lnTo>
                <a:lnTo>
                  <a:pt x="1394" y="3012"/>
                </a:lnTo>
                <a:lnTo>
                  <a:pt x="1390" y="2928"/>
                </a:lnTo>
                <a:close/>
                <a:moveTo>
                  <a:pt x="897" y="2631"/>
                </a:moveTo>
                <a:cubicBezTo>
                  <a:pt x="893" y="2621"/>
                  <a:pt x="893" y="2604"/>
                  <a:pt x="897" y="2594"/>
                </a:cubicBezTo>
                <a:cubicBezTo>
                  <a:pt x="903" y="2578"/>
                  <a:pt x="941" y="2575"/>
                  <a:pt x="1128" y="2575"/>
                </a:cubicBezTo>
                <a:cubicBezTo>
                  <a:pt x="1362" y="2575"/>
                  <a:pt x="1391" y="2581"/>
                  <a:pt x="1373" y="2630"/>
                </a:cubicBezTo>
                <a:cubicBezTo>
                  <a:pt x="1366" y="2647"/>
                  <a:pt x="1336" y="2650"/>
                  <a:pt x="1135" y="2650"/>
                </a:cubicBezTo>
                <a:cubicBezTo>
                  <a:pt x="941" y="2650"/>
                  <a:pt x="903" y="2647"/>
                  <a:pt x="897" y="2631"/>
                </a:cubicBezTo>
                <a:close/>
                <a:moveTo>
                  <a:pt x="897" y="2194"/>
                </a:moveTo>
                <a:cubicBezTo>
                  <a:pt x="893" y="2183"/>
                  <a:pt x="893" y="2166"/>
                  <a:pt x="897" y="2156"/>
                </a:cubicBezTo>
                <a:cubicBezTo>
                  <a:pt x="903" y="2139"/>
                  <a:pt x="959" y="2137"/>
                  <a:pt x="1327" y="2140"/>
                </a:cubicBezTo>
                <a:lnTo>
                  <a:pt x="1749" y="2144"/>
                </a:lnTo>
                <a:lnTo>
                  <a:pt x="1749" y="2175"/>
                </a:lnTo>
                <a:lnTo>
                  <a:pt x="1749" y="2206"/>
                </a:lnTo>
                <a:lnTo>
                  <a:pt x="1327" y="2209"/>
                </a:lnTo>
                <a:cubicBezTo>
                  <a:pt x="959" y="2212"/>
                  <a:pt x="903" y="2210"/>
                  <a:pt x="897" y="2194"/>
                </a:cubicBezTo>
                <a:close/>
                <a:moveTo>
                  <a:pt x="897" y="1756"/>
                </a:moveTo>
                <a:cubicBezTo>
                  <a:pt x="893" y="1746"/>
                  <a:pt x="893" y="1729"/>
                  <a:pt x="897" y="1718"/>
                </a:cubicBezTo>
                <a:cubicBezTo>
                  <a:pt x="903" y="1702"/>
                  <a:pt x="976" y="1700"/>
                  <a:pt x="1477" y="1703"/>
                </a:cubicBezTo>
                <a:lnTo>
                  <a:pt x="2049" y="1706"/>
                </a:lnTo>
                <a:lnTo>
                  <a:pt x="2049" y="1737"/>
                </a:lnTo>
                <a:lnTo>
                  <a:pt x="2049" y="1769"/>
                </a:lnTo>
                <a:lnTo>
                  <a:pt x="1477" y="1772"/>
                </a:lnTo>
                <a:cubicBezTo>
                  <a:pt x="976" y="1775"/>
                  <a:pt x="903" y="1773"/>
                  <a:pt x="897" y="1756"/>
                </a:cubicBezTo>
                <a:close/>
                <a:moveTo>
                  <a:pt x="908" y="1472"/>
                </a:moveTo>
                <a:cubicBezTo>
                  <a:pt x="897" y="1461"/>
                  <a:pt x="893" y="1371"/>
                  <a:pt x="893" y="1142"/>
                </a:cubicBezTo>
                <a:cubicBezTo>
                  <a:pt x="893" y="867"/>
                  <a:pt x="895" y="827"/>
                  <a:pt x="912" y="820"/>
                </a:cubicBezTo>
                <a:cubicBezTo>
                  <a:pt x="923" y="816"/>
                  <a:pt x="1041" y="812"/>
                  <a:pt x="1174" y="812"/>
                </a:cubicBezTo>
                <a:cubicBezTo>
                  <a:pt x="1377" y="812"/>
                  <a:pt x="1419" y="815"/>
                  <a:pt x="1435" y="832"/>
                </a:cubicBezTo>
                <a:cubicBezTo>
                  <a:pt x="1465" y="861"/>
                  <a:pt x="1465" y="1438"/>
                  <a:pt x="1435" y="1468"/>
                </a:cubicBezTo>
                <a:cubicBezTo>
                  <a:pt x="1419" y="1484"/>
                  <a:pt x="1377" y="1487"/>
                  <a:pt x="1169" y="1487"/>
                </a:cubicBezTo>
                <a:cubicBezTo>
                  <a:pt x="994" y="1487"/>
                  <a:pt x="918" y="1483"/>
                  <a:pt x="908" y="1472"/>
                </a:cubicBezTo>
                <a:close/>
                <a:moveTo>
                  <a:pt x="1380" y="1150"/>
                </a:moveTo>
                <a:lnTo>
                  <a:pt x="1380" y="887"/>
                </a:lnTo>
                <a:lnTo>
                  <a:pt x="1174" y="887"/>
                </a:lnTo>
                <a:lnTo>
                  <a:pt x="968" y="887"/>
                </a:lnTo>
                <a:lnTo>
                  <a:pt x="968" y="1150"/>
                </a:lnTo>
                <a:lnTo>
                  <a:pt x="968" y="1412"/>
                </a:lnTo>
                <a:lnTo>
                  <a:pt x="1174" y="1412"/>
                </a:lnTo>
                <a:lnTo>
                  <a:pt x="1380" y="1412"/>
                </a:lnTo>
                <a:lnTo>
                  <a:pt x="1380" y="1150"/>
                </a:lnTo>
                <a:close/>
                <a:moveTo>
                  <a:pt x="693" y="1645"/>
                </a:moveTo>
                <a:cubicBezTo>
                  <a:pt x="693" y="683"/>
                  <a:pt x="694" y="577"/>
                  <a:pt x="712" y="570"/>
                </a:cubicBezTo>
                <a:cubicBezTo>
                  <a:pt x="723" y="566"/>
                  <a:pt x="1017" y="562"/>
                  <a:pt x="1365" y="562"/>
                </a:cubicBezTo>
                <a:lnTo>
                  <a:pt x="1998" y="562"/>
                </a:lnTo>
                <a:lnTo>
                  <a:pt x="2058" y="621"/>
                </a:lnTo>
                <a:lnTo>
                  <a:pt x="2118" y="680"/>
                </a:lnTo>
                <a:lnTo>
                  <a:pt x="2118" y="515"/>
                </a:lnTo>
                <a:lnTo>
                  <a:pt x="2118" y="350"/>
                </a:lnTo>
                <a:lnTo>
                  <a:pt x="1274" y="350"/>
                </a:lnTo>
                <a:lnTo>
                  <a:pt x="430" y="350"/>
                </a:lnTo>
                <a:lnTo>
                  <a:pt x="430" y="1531"/>
                </a:lnTo>
                <a:lnTo>
                  <a:pt x="430" y="2712"/>
                </a:lnTo>
                <a:lnTo>
                  <a:pt x="561" y="2712"/>
                </a:lnTo>
                <a:lnTo>
                  <a:pt x="693" y="2712"/>
                </a:lnTo>
                <a:lnTo>
                  <a:pt x="693" y="1645"/>
                </a:lnTo>
                <a:close/>
                <a:moveTo>
                  <a:pt x="2630" y="2613"/>
                </a:moveTo>
                <a:cubicBezTo>
                  <a:pt x="2630" y="2558"/>
                  <a:pt x="2631" y="2557"/>
                  <a:pt x="2730" y="2493"/>
                </a:cubicBezTo>
                <a:cubicBezTo>
                  <a:pt x="2796" y="2449"/>
                  <a:pt x="2799" y="2448"/>
                  <a:pt x="2832" y="2468"/>
                </a:cubicBezTo>
                <a:cubicBezTo>
                  <a:pt x="2850" y="2478"/>
                  <a:pt x="2871" y="2487"/>
                  <a:pt x="2878" y="2487"/>
                </a:cubicBezTo>
                <a:cubicBezTo>
                  <a:pt x="2890" y="2487"/>
                  <a:pt x="2968" y="2360"/>
                  <a:pt x="2968" y="2340"/>
                </a:cubicBezTo>
                <a:cubicBezTo>
                  <a:pt x="2968" y="2334"/>
                  <a:pt x="2948" y="2320"/>
                  <a:pt x="2924" y="2309"/>
                </a:cubicBezTo>
                <a:cubicBezTo>
                  <a:pt x="2883" y="2289"/>
                  <a:pt x="2880" y="2284"/>
                  <a:pt x="2880" y="2227"/>
                </a:cubicBezTo>
                <a:cubicBezTo>
                  <a:pt x="2880" y="2193"/>
                  <a:pt x="2877" y="2149"/>
                  <a:pt x="2873" y="2128"/>
                </a:cubicBezTo>
                <a:cubicBezTo>
                  <a:pt x="2866" y="2096"/>
                  <a:pt x="2871" y="2088"/>
                  <a:pt x="2910" y="2065"/>
                </a:cubicBezTo>
                <a:lnTo>
                  <a:pt x="2955" y="2038"/>
                </a:lnTo>
                <a:lnTo>
                  <a:pt x="2912" y="1966"/>
                </a:lnTo>
                <a:cubicBezTo>
                  <a:pt x="2867" y="1891"/>
                  <a:pt x="2861" y="1888"/>
                  <a:pt x="2798" y="1913"/>
                </a:cubicBezTo>
                <a:cubicBezTo>
                  <a:pt x="2764" y="1927"/>
                  <a:pt x="2753" y="1924"/>
                  <a:pt x="2680" y="1886"/>
                </a:cubicBezTo>
                <a:cubicBezTo>
                  <a:pt x="2604" y="1846"/>
                  <a:pt x="2599" y="1840"/>
                  <a:pt x="2595" y="1797"/>
                </a:cubicBezTo>
                <a:lnTo>
                  <a:pt x="2591" y="1750"/>
                </a:lnTo>
                <a:lnTo>
                  <a:pt x="2498" y="1750"/>
                </a:lnTo>
                <a:lnTo>
                  <a:pt x="2405" y="1750"/>
                </a:lnTo>
                <a:lnTo>
                  <a:pt x="2405" y="1803"/>
                </a:lnTo>
                <a:cubicBezTo>
                  <a:pt x="2405" y="1855"/>
                  <a:pt x="2403" y="1859"/>
                  <a:pt x="2327" y="1908"/>
                </a:cubicBezTo>
                <a:lnTo>
                  <a:pt x="2249" y="1960"/>
                </a:lnTo>
                <a:lnTo>
                  <a:pt x="2204" y="1937"/>
                </a:lnTo>
                <a:cubicBezTo>
                  <a:pt x="2159" y="1914"/>
                  <a:pt x="2158" y="1914"/>
                  <a:pt x="2145" y="1941"/>
                </a:cubicBezTo>
                <a:cubicBezTo>
                  <a:pt x="2138" y="1956"/>
                  <a:pt x="2117" y="1992"/>
                  <a:pt x="2099" y="2021"/>
                </a:cubicBezTo>
                <a:lnTo>
                  <a:pt x="2067" y="2074"/>
                </a:lnTo>
                <a:lnTo>
                  <a:pt x="2117" y="2100"/>
                </a:lnTo>
                <a:lnTo>
                  <a:pt x="2168" y="2125"/>
                </a:lnTo>
                <a:lnTo>
                  <a:pt x="2168" y="2225"/>
                </a:lnTo>
                <a:cubicBezTo>
                  <a:pt x="2168" y="2320"/>
                  <a:pt x="2166" y="2325"/>
                  <a:pt x="2133" y="2346"/>
                </a:cubicBezTo>
                <a:cubicBezTo>
                  <a:pt x="2114" y="2358"/>
                  <a:pt x="2097" y="2369"/>
                  <a:pt x="2094" y="2370"/>
                </a:cubicBezTo>
                <a:cubicBezTo>
                  <a:pt x="2091" y="2373"/>
                  <a:pt x="2161" y="2506"/>
                  <a:pt x="2176" y="2524"/>
                </a:cubicBezTo>
                <a:cubicBezTo>
                  <a:pt x="2178" y="2527"/>
                  <a:pt x="2201" y="2518"/>
                  <a:pt x="2227" y="2503"/>
                </a:cubicBezTo>
                <a:lnTo>
                  <a:pt x="2274" y="2478"/>
                </a:lnTo>
                <a:lnTo>
                  <a:pt x="2361" y="2523"/>
                </a:lnTo>
                <a:cubicBezTo>
                  <a:pt x="2444" y="2567"/>
                  <a:pt x="2449" y="2572"/>
                  <a:pt x="2453" y="2616"/>
                </a:cubicBezTo>
                <a:lnTo>
                  <a:pt x="2457" y="2662"/>
                </a:lnTo>
                <a:lnTo>
                  <a:pt x="2543" y="2662"/>
                </a:lnTo>
                <a:lnTo>
                  <a:pt x="2630" y="2662"/>
                </a:lnTo>
                <a:lnTo>
                  <a:pt x="2630" y="2613"/>
                </a:lnTo>
                <a:close/>
                <a:moveTo>
                  <a:pt x="2469" y="2425"/>
                </a:moveTo>
                <a:cubicBezTo>
                  <a:pt x="2416" y="2412"/>
                  <a:pt x="2369" y="2378"/>
                  <a:pt x="2333" y="2325"/>
                </a:cubicBezTo>
                <a:cubicBezTo>
                  <a:pt x="2273" y="2237"/>
                  <a:pt x="2286" y="2128"/>
                  <a:pt x="2366" y="2048"/>
                </a:cubicBezTo>
                <a:cubicBezTo>
                  <a:pt x="2471" y="1944"/>
                  <a:pt x="2630" y="1961"/>
                  <a:pt x="2714" y="2086"/>
                </a:cubicBezTo>
                <a:cubicBezTo>
                  <a:pt x="2746" y="2133"/>
                  <a:pt x="2753" y="2233"/>
                  <a:pt x="2729" y="2296"/>
                </a:cubicBezTo>
                <a:cubicBezTo>
                  <a:pt x="2692" y="2393"/>
                  <a:pt x="2577" y="2450"/>
                  <a:pt x="2469" y="2425"/>
                </a:cubicBezTo>
                <a:close/>
                <a:moveTo>
                  <a:pt x="2584" y="2343"/>
                </a:moveTo>
                <a:cubicBezTo>
                  <a:pt x="2641" y="2316"/>
                  <a:pt x="2672" y="2268"/>
                  <a:pt x="2672" y="2207"/>
                </a:cubicBezTo>
                <a:cubicBezTo>
                  <a:pt x="2672" y="2070"/>
                  <a:pt x="2513" y="2003"/>
                  <a:pt x="2417" y="2099"/>
                </a:cubicBezTo>
                <a:cubicBezTo>
                  <a:pt x="2344" y="2171"/>
                  <a:pt x="2364" y="2295"/>
                  <a:pt x="2455" y="2340"/>
                </a:cubicBezTo>
                <a:cubicBezTo>
                  <a:pt x="2509" y="2367"/>
                  <a:pt x="2534" y="2368"/>
                  <a:pt x="2584" y="2343"/>
                </a:cubicBezTo>
                <a:close/>
                <a:moveTo>
                  <a:pt x="355" y="1371"/>
                </a:moveTo>
                <a:cubicBezTo>
                  <a:pt x="355" y="558"/>
                  <a:pt x="359" y="301"/>
                  <a:pt x="370" y="290"/>
                </a:cubicBezTo>
                <a:cubicBezTo>
                  <a:pt x="381" y="279"/>
                  <a:pt x="555" y="275"/>
                  <a:pt x="1076" y="275"/>
                </a:cubicBezTo>
                <a:lnTo>
                  <a:pt x="1768" y="275"/>
                </a:lnTo>
                <a:lnTo>
                  <a:pt x="1768" y="168"/>
                </a:lnTo>
                <a:lnTo>
                  <a:pt x="1768" y="62"/>
                </a:lnTo>
                <a:lnTo>
                  <a:pt x="927" y="65"/>
                </a:lnTo>
                <a:lnTo>
                  <a:pt x="86" y="69"/>
                </a:lnTo>
                <a:lnTo>
                  <a:pt x="83" y="1237"/>
                </a:lnTo>
                <a:cubicBezTo>
                  <a:pt x="81" y="1880"/>
                  <a:pt x="83" y="2413"/>
                  <a:pt x="86" y="2422"/>
                </a:cubicBezTo>
                <a:cubicBezTo>
                  <a:pt x="90" y="2433"/>
                  <a:pt x="130" y="2437"/>
                  <a:pt x="223" y="2437"/>
                </a:cubicBezTo>
                <a:lnTo>
                  <a:pt x="355" y="2437"/>
                </a:lnTo>
                <a:lnTo>
                  <a:pt x="355" y="1371"/>
                </a:lnTo>
                <a:close/>
                <a:moveTo>
                  <a:pt x="2393" y="1059"/>
                </a:moveTo>
                <a:cubicBezTo>
                  <a:pt x="2393" y="1057"/>
                  <a:pt x="2311" y="974"/>
                  <a:pt x="2211" y="875"/>
                </a:cubicBezTo>
                <a:lnTo>
                  <a:pt x="2030" y="694"/>
                </a:lnTo>
                <a:lnTo>
                  <a:pt x="2030" y="878"/>
                </a:lnTo>
                <a:lnTo>
                  <a:pt x="2030" y="1062"/>
                </a:lnTo>
                <a:lnTo>
                  <a:pt x="2211" y="1062"/>
                </a:lnTo>
                <a:cubicBezTo>
                  <a:pt x="2311" y="1062"/>
                  <a:pt x="2393" y="1061"/>
                  <a:pt x="2393" y="1059"/>
                </a:cubicBezTo>
                <a:close/>
              </a:path>
            </a:pathLst>
          </a:custGeom>
          <a:solidFill>
            <a:srgbClr val="0033A0"/>
          </a:solidFill>
          <a:ln>
            <a:noFill/>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95" name="Shape15_20200717_142329">
            <a:extLst>
              <a:ext uri="{FF2B5EF4-FFF2-40B4-BE49-F238E27FC236}">
                <a16:creationId xmlns:a16="http://schemas.microsoft.com/office/drawing/2014/main" id="{88A43278-F821-D729-C8A4-2DED35C47BE6}"/>
              </a:ext>
            </a:extLst>
          </p:cNvPr>
          <p:cNvGrpSpPr>
            <a:grpSpLocks noChangeAspect="1"/>
          </p:cNvGrpSpPr>
          <p:nvPr/>
        </p:nvGrpSpPr>
        <p:grpSpPr>
          <a:xfrm>
            <a:off x="315475" y="4719673"/>
            <a:ext cx="375151" cy="372510"/>
            <a:chOff x="-6899275" y="2409826"/>
            <a:chExt cx="225425" cy="223837"/>
          </a:xfrm>
          <a:solidFill>
            <a:srgbClr val="0033A0"/>
          </a:solidFill>
        </p:grpSpPr>
        <p:sp>
          <p:nvSpPr>
            <p:cNvPr id="96" name="Freeform 783">
              <a:extLst>
                <a:ext uri="{FF2B5EF4-FFF2-40B4-BE49-F238E27FC236}">
                  <a16:creationId xmlns:a16="http://schemas.microsoft.com/office/drawing/2014/main" id="{48B76C74-CB22-4119-34EB-FDB73C500C89}"/>
                </a:ext>
              </a:extLst>
            </p:cNvPr>
            <p:cNvSpPr>
              <a:spLocks noEditPoints="1"/>
            </p:cNvSpPr>
            <p:nvPr/>
          </p:nvSpPr>
          <p:spPr bwMode="auto">
            <a:xfrm>
              <a:off x="-6899275" y="2409826"/>
              <a:ext cx="174625" cy="174625"/>
            </a:xfrm>
            <a:custGeom>
              <a:avLst/>
              <a:gdLst>
                <a:gd name="T0" fmla="*/ 73 w 146"/>
                <a:gd name="T1" fmla="*/ 146 h 146"/>
                <a:gd name="T2" fmla="*/ 0 w 146"/>
                <a:gd name="T3" fmla="*/ 73 h 146"/>
                <a:gd name="T4" fmla="*/ 73 w 146"/>
                <a:gd name="T5" fmla="*/ 0 h 146"/>
                <a:gd name="T6" fmla="*/ 146 w 146"/>
                <a:gd name="T7" fmla="*/ 73 h 146"/>
                <a:gd name="T8" fmla="*/ 73 w 146"/>
                <a:gd name="T9" fmla="*/ 146 h 146"/>
                <a:gd name="T10" fmla="*/ 73 w 146"/>
                <a:gd name="T11" fmla="*/ 7 h 146"/>
                <a:gd name="T12" fmla="*/ 7 w 146"/>
                <a:gd name="T13" fmla="*/ 73 h 146"/>
                <a:gd name="T14" fmla="*/ 73 w 146"/>
                <a:gd name="T15" fmla="*/ 139 h 146"/>
                <a:gd name="T16" fmla="*/ 139 w 146"/>
                <a:gd name="T17" fmla="*/ 73 h 146"/>
                <a:gd name="T18" fmla="*/ 73 w 146"/>
                <a:gd name="T1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146"/>
                  </a:moveTo>
                  <a:cubicBezTo>
                    <a:pt x="32" y="146"/>
                    <a:pt x="0" y="114"/>
                    <a:pt x="0" y="73"/>
                  </a:cubicBezTo>
                  <a:cubicBezTo>
                    <a:pt x="0" y="33"/>
                    <a:pt x="32" y="0"/>
                    <a:pt x="73" y="0"/>
                  </a:cubicBezTo>
                  <a:cubicBezTo>
                    <a:pt x="113" y="0"/>
                    <a:pt x="146" y="33"/>
                    <a:pt x="146" y="73"/>
                  </a:cubicBezTo>
                  <a:cubicBezTo>
                    <a:pt x="146" y="114"/>
                    <a:pt x="113" y="146"/>
                    <a:pt x="73" y="146"/>
                  </a:cubicBezTo>
                  <a:close/>
                  <a:moveTo>
                    <a:pt x="73" y="7"/>
                  </a:moveTo>
                  <a:cubicBezTo>
                    <a:pt x="36" y="7"/>
                    <a:pt x="7" y="37"/>
                    <a:pt x="7" y="73"/>
                  </a:cubicBezTo>
                  <a:cubicBezTo>
                    <a:pt x="7" y="110"/>
                    <a:pt x="36" y="139"/>
                    <a:pt x="73" y="139"/>
                  </a:cubicBezTo>
                  <a:cubicBezTo>
                    <a:pt x="109" y="139"/>
                    <a:pt x="139" y="110"/>
                    <a:pt x="139" y="73"/>
                  </a:cubicBezTo>
                  <a:cubicBezTo>
                    <a:pt x="139" y="37"/>
                    <a:pt x="109" y="7"/>
                    <a:pt x="73"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7" name="Freeform 784">
              <a:extLst>
                <a:ext uri="{FF2B5EF4-FFF2-40B4-BE49-F238E27FC236}">
                  <a16:creationId xmlns:a16="http://schemas.microsoft.com/office/drawing/2014/main" id="{EFC0DD4A-AA25-5570-A702-764F698DDAB1}"/>
                </a:ext>
              </a:extLst>
            </p:cNvPr>
            <p:cNvSpPr>
              <a:spLocks noEditPoints="1"/>
            </p:cNvSpPr>
            <p:nvPr/>
          </p:nvSpPr>
          <p:spPr bwMode="auto">
            <a:xfrm>
              <a:off x="-6765925" y="2544763"/>
              <a:ext cx="92075" cy="88900"/>
            </a:xfrm>
            <a:custGeom>
              <a:avLst/>
              <a:gdLst>
                <a:gd name="T0" fmla="*/ 61 w 77"/>
                <a:gd name="T1" fmla="*/ 75 h 75"/>
                <a:gd name="T2" fmla="*/ 51 w 77"/>
                <a:gd name="T3" fmla="*/ 71 h 75"/>
                <a:gd name="T4" fmla="*/ 51 w 77"/>
                <a:gd name="T5" fmla="*/ 71 h 75"/>
                <a:gd name="T6" fmla="*/ 2 w 77"/>
                <a:gd name="T7" fmla="*/ 21 h 75"/>
                <a:gd name="T8" fmla="*/ 2 w 77"/>
                <a:gd name="T9" fmla="*/ 16 h 75"/>
                <a:gd name="T10" fmla="*/ 17 w 77"/>
                <a:gd name="T11" fmla="*/ 1 h 75"/>
                <a:gd name="T12" fmla="*/ 22 w 77"/>
                <a:gd name="T13" fmla="*/ 1 h 75"/>
                <a:gd name="T14" fmla="*/ 71 w 77"/>
                <a:gd name="T15" fmla="*/ 51 h 75"/>
                <a:gd name="T16" fmla="*/ 71 w 77"/>
                <a:gd name="T17" fmla="*/ 71 h 75"/>
                <a:gd name="T18" fmla="*/ 61 w 77"/>
                <a:gd name="T19" fmla="*/ 75 h 75"/>
                <a:gd name="T20" fmla="*/ 57 w 77"/>
                <a:gd name="T21" fmla="*/ 66 h 75"/>
                <a:gd name="T22" fmla="*/ 66 w 77"/>
                <a:gd name="T23" fmla="*/ 66 h 75"/>
                <a:gd name="T24" fmla="*/ 66 w 77"/>
                <a:gd name="T25" fmla="*/ 56 h 75"/>
                <a:gd name="T26" fmla="*/ 19 w 77"/>
                <a:gd name="T27" fmla="*/ 9 h 75"/>
                <a:gd name="T28" fmla="*/ 9 w 77"/>
                <a:gd name="T29" fmla="*/ 18 h 75"/>
                <a:gd name="T30" fmla="*/ 57 w 77"/>
                <a:gd name="T31"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75">
                  <a:moveTo>
                    <a:pt x="61" y="75"/>
                  </a:moveTo>
                  <a:cubicBezTo>
                    <a:pt x="58" y="75"/>
                    <a:pt x="54" y="73"/>
                    <a:pt x="51" y="71"/>
                  </a:cubicBezTo>
                  <a:cubicBezTo>
                    <a:pt x="51" y="71"/>
                    <a:pt x="51" y="71"/>
                    <a:pt x="51" y="71"/>
                  </a:cubicBezTo>
                  <a:cubicBezTo>
                    <a:pt x="2" y="21"/>
                    <a:pt x="2" y="21"/>
                    <a:pt x="2" y="21"/>
                  </a:cubicBezTo>
                  <a:cubicBezTo>
                    <a:pt x="0" y="20"/>
                    <a:pt x="0" y="17"/>
                    <a:pt x="2" y="16"/>
                  </a:cubicBezTo>
                  <a:cubicBezTo>
                    <a:pt x="17" y="1"/>
                    <a:pt x="17" y="1"/>
                    <a:pt x="17" y="1"/>
                  </a:cubicBezTo>
                  <a:cubicBezTo>
                    <a:pt x="18" y="0"/>
                    <a:pt x="20" y="0"/>
                    <a:pt x="22" y="1"/>
                  </a:cubicBezTo>
                  <a:cubicBezTo>
                    <a:pt x="71" y="51"/>
                    <a:pt x="71" y="51"/>
                    <a:pt x="71" y="51"/>
                  </a:cubicBezTo>
                  <a:cubicBezTo>
                    <a:pt x="77" y="56"/>
                    <a:pt x="77" y="65"/>
                    <a:pt x="71" y="71"/>
                  </a:cubicBezTo>
                  <a:cubicBezTo>
                    <a:pt x="69" y="73"/>
                    <a:pt x="65" y="75"/>
                    <a:pt x="61" y="75"/>
                  </a:cubicBezTo>
                  <a:close/>
                  <a:moveTo>
                    <a:pt x="57" y="66"/>
                  </a:moveTo>
                  <a:cubicBezTo>
                    <a:pt x="59" y="68"/>
                    <a:pt x="64" y="68"/>
                    <a:pt x="66" y="66"/>
                  </a:cubicBezTo>
                  <a:cubicBezTo>
                    <a:pt x="69" y="63"/>
                    <a:pt x="69" y="59"/>
                    <a:pt x="66" y="56"/>
                  </a:cubicBezTo>
                  <a:cubicBezTo>
                    <a:pt x="19" y="9"/>
                    <a:pt x="19" y="9"/>
                    <a:pt x="19" y="9"/>
                  </a:cubicBezTo>
                  <a:cubicBezTo>
                    <a:pt x="9" y="18"/>
                    <a:pt x="9" y="18"/>
                    <a:pt x="9" y="18"/>
                  </a:cubicBezTo>
                  <a:cubicBezTo>
                    <a:pt x="57" y="66"/>
                    <a:pt x="57" y="66"/>
                    <a:pt x="57" y="6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8" name="Freeform 785">
              <a:extLst>
                <a:ext uri="{FF2B5EF4-FFF2-40B4-BE49-F238E27FC236}">
                  <a16:creationId xmlns:a16="http://schemas.microsoft.com/office/drawing/2014/main" id="{4B943DC0-5453-943C-4D6C-783EFCE96964}"/>
                </a:ext>
              </a:extLst>
            </p:cNvPr>
            <p:cNvSpPr>
              <a:spLocks/>
            </p:cNvSpPr>
            <p:nvPr/>
          </p:nvSpPr>
          <p:spPr bwMode="auto">
            <a:xfrm>
              <a:off x="-6869113" y="2439988"/>
              <a:ext cx="60325" cy="61913"/>
            </a:xfrm>
            <a:custGeom>
              <a:avLst/>
              <a:gdLst>
                <a:gd name="T0" fmla="*/ 3 w 51"/>
                <a:gd name="T1" fmla="*/ 52 h 52"/>
                <a:gd name="T2" fmla="*/ 0 w 51"/>
                <a:gd name="T3" fmla="*/ 48 h 52"/>
                <a:gd name="T4" fmla="*/ 48 w 51"/>
                <a:gd name="T5" fmla="*/ 0 h 52"/>
                <a:gd name="T6" fmla="*/ 51 w 51"/>
                <a:gd name="T7" fmla="*/ 4 h 52"/>
                <a:gd name="T8" fmla="*/ 48 w 51"/>
                <a:gd name="T9" fmla="*/ 7 h 52"/>
                <a:gd name="T10" fmla="*/ 7 w 51"/>
                <a:gd name="T11" fmla="*/ 48 h 52"/>
                <a:gd name="T12" fmla="*/ 3 w 5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3" y="52"/>
                  </a:moveTo>
                  <a:cubicBezTo>
                    <a:pt x="1" y="52"/>
                    <a:pt x="0" y="50"/>
                    <a:pt x="0" y="48"/>
                  </a:cubicBezTo>
                  <a:cubicBezTo>
                    <a:pt x="0" y="22"/>
                    <a:pt x="21" y="0"/>
                    <a:pt x="48" y="0"/>
                  </a:cubicBezTo>
                  <a:cubicBezTo>
                    <a:pt x="50" y="0"/>
                    <a:pt x="51" y="2"/>
                    <a:pt x="51" y="4"/>
                  </a:cubicBezTo>
                  <a:cubicBezTo>
                    <a:pt x="51" y="6"/>
                    <a:pt x="50" y="7"/>
                    <a:pt x="48" y="7"/>
                  </a:cubicBezTo>
                  <a:cubicBezTo>
                    <a:pt x="25" y="7"/>
                    <a:pt x="7" y="26"/>
                    <a:pt x="7" y="48"/>
                  </a:cubicBezTo>
                  <a:cubicBezTo>
                    <a:pt x="7" y="50"/>
                    <a:pt x="5" y="52"/>
                    <a:pt x="3" y="5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grpSp>
        <p:nvGrpSpPr>
          <p:cNvPr id="99" name="Group 98">
            <a:extLst>
              <a:ext uri="{FF2B5EF4-FFF2-40B4-BE49-F238E27FC236}">
                <a16:creationId xmlns:a16="http://schemas.microsoft.com/office/drawing/2014/main" id="{E378C203-9C54-9F50-18F7-9AFC574BBBEB}"/>
              </a:ext>
            </a:extLst>
          </p:cNvPr>
          <p:cNvGrpSpPr>
            <a:grpSpLocks noChangeAspect="1"/>
          </p:cNvGrpSpPr>
          <p:nvPr/>
        </p:nvGrpSpPr>
        <p:grpSpPr>
          <a:xfrm>
            <a:off x="343922" y="5540935"/>
            <a:ext cx="318204" cy="308744"/>
            <a:chOff x="15287625" y="2447925"/>
            <a:chExt cx="587375" cy="569913"/>
          </a:xfrm>
          <a:solidFill>
            <a:srgbClr val="0033A0"/>
          </a:solidFill>
        </p:grpSpPr>
        <p:sp>
          <p:nvSpPr>
            <p:cNvPr id="100" name="Freeform 174">
              <a:extLst>
                <a:ext uri="{FF2B5EF4-FFF2-40B4-BE49-F238E27FC236}">
                  <a16:creationId xmlns:a16="http://schemas.microsoft.com/office/drawing/2014/main" id="{034CCEF4-E685-DCE7-A68F-FEB5440F21B1}"/>
                </a:ext>
              </a:extLst>
            </p:cNvPr>
            <p:cNvSpPr>
              <a:spLocks/>
            </p:cNvSpPr>
            <p:nvPr/>
          </p:nvSpPr>
          <p:spPr bwMode="auto">
            <a:xfrm>
              <a:off x="15287625" y="2692400"/>
              <a:ext cx="527050" cy="298450"/>
            </a:xfrm>
            <a:custGeom>
              <a:avLst/>
              <a:gdLst>
                <a:gd name="T0" fmla="*/ 13 w 140"/>
                <a:gd name="T1" fmla="*/ 79 h 79"/>
                <a:gd name="T2" fmla="*/ 2 w 140"/>
                <a:gd name="T3" fmla="*/ 68 h 79"/>
                <a:gd name="T4" fmla="*/ 1 w 140"/>
                <a:gd name="T5" fmla="*/ 61 h 79"/>
                <a:gd name="T6" fmla="*/ 2 w 140"/>
                <a:gd name="T7" fmla="*/ 26 h 79"/>
                <a:gd name="T8" fmla="*/ 46 w 140"/>
                <a:gd name="T9" fmla="*/ 0 h 79"/>
                <a:gd name="T10" fmla="*/ 101 w 140"/>
                <a:gd name="T11" fmla="*/ 0 h 79"/>
                <a:gd name="T12" fmla="*/ 140 w 140"/>
                <a:gd name="T13" fmla="*/ 32 h 79"/>
                <a:gd name="T14" fmla="*/ 140 w 140"/>
                <a:gd name="T15" fmla="*/ 35 h 79"/>
                <a:gd name="T16" fmla="*/ 138 w 140"/>
                <a:gd name="T17" fmla="*/ 37 h 79"/>
                <a:gd name="T18" fmla="*/ 135 w 140"/>
                <a:gd name="T19" fmla="*/ 35 h 79"/>
                <a:gd name="T20" fmla="*/ 135 w 140"/>
                <a:gd name="T21" fmla="*/ 32 h 79"/>
                <a:gd name="T22" fmla="*/ 101 w 140"/>
                <a:gd name="T23" fmla="*/ 5 h 79"/>
                <a:gd name="T24" fmla="*/ 46 w 140"/>
                <a:gd name="T25" fmla="*/ 5 h 79"/>
                <a:gd name="T26" fmla="*/ 7 w 140"/>
                <a:gd name="T27" fmla="*/ 26 h 79"/>
                <a:gd name="T28" fmla="*/ 7 w 140"/>
                <a:gd name="T29" fmla="*/ 61 h 79"/>
                <a:gd name="T30" fmla="*/ 7 w 140"/>
                <a:gd name="T31" fmla="*/ 68 h 79"/>
                <a:gd name="T32" fmla="*/ 13 w 140"/>
                <a:gd name="T33" fmla="*/ 74 h 79"/>
                <a:gd name="T34" fmla="*/ 13 w 140"/>
                <a:gd name="T35" fmla="*/ 74 h 79"/>
                <a:gd name="T36" fmla="*/ 25 w 140"/>
                <a:gd name="T37" fmla="*/ 74 h 79"/>
                <a:gd name="T38" fmla="*/ 31 w 140"/>
                <a:gd name="T39" fmla="*/ 68 h 79"/>
                <a:gd name="T40" fmla="*/ 31 w 140"/>
                <a:gd name="T41" fmla="*/ 47 h 79"/>
                <a:gd name="T42" fmla="*/ 34 w 140"/>
                <a:gd name="T43" fmla="*/ 44 h 79"/>
                <a:gd name="T44" fmla="*/ 36 w 140"/>
                <a:gd name="T45" fmla="*/ 47 h 79"/>
                <a:gd name="T46" fmla="*/ 36 w 140"/>
                <a:gd name="T47" fmla="*/ 69 h 79"/>
                <a:gd name="T48" fmla="*/ 41 w 140"/>
                <a:gd name="T49" fmla="*/ 74 h 79"/>
                <a:gd name="T50" fmla="*/ 100 w 140"/>
                <a:gd name="T51" fmla="*/ 74 h 79"/>
                <a:gd name="T52" fmla="*/ 105 w 140"/>
                <a:gd name="T53" fmla="*/ 71 h 79"/>
                <a:gd name="T54" fmla="*/ 108 w 140"/>
                <a:gd name="T55" fmla="*/ 70 h 79"/>
                <a:gd name="T56" fmla="*/ 110 w 140"/>
                <a:gd name="T57" fmla="*/ 73 h 79"/>
                <a:gd name="T58" fmla="*/ 100 w 140"/>
                <a:gd name="T59" fmla="*/ 79 h 79"/>
                <a:gd name="T60" fmla="*/ 41 w 140"/>
                <a:gd name="T61" fmla="*/ 79 h 79"/>
                <a:gd name="T62" fmla="*/ 33 w 140"/>
                <a:gd name="T63" fmla="*/ 76 h 79"/>
                <a:gd name="T64" fmla="*/ 25 w 140"/>
                <a:gd name="T65" fmla="*/ 79 h 79"/>
                <a:gd name="T66" fmla="*/ 13 w 140"/>
                <a:gd name="T67" fmla="*/ 79 h 79"/>
                <a:gd name="T68" fmla="*/ 13 w 140"/>
                <a:gd name="T6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79">
                  <a:moveTo>
                    <a:pt x="13" y="79"/>
                  </a:moveTo>
                  <a:cubicBezTo>
                    <a:pt x="7" y="79"/>
                    <a:pt x="2" y="74"/>
                    <a:pt x="2" y="68"/>
                  </a:cubicBezTo>
                  <a:cubicBezTo>
                    <a:pt x="2" y="66"/>
                    <a:pt x="2" y="64"/>
                    <a:pt x="1" y="61"/>
                  </a:cubicBezTo>
                  <a:cubicBezTo>
                    <a:pt x="1" y="49"/>
                    <a:pt x="0" y="37"/>
                    <a:pt x="2" y="26"/>
                  </a:cubicBezTo>
                  <a:cubicBezTo>
                    <a:pt x="7" y="3"/>
                    <a:pt x="27" y="0"/>
                    <a:pt x="46" y="0"/>
                  </a:cubicBezTo>
                  <a:cubicBezTo>
                    <a:pt x="101" y="0"/>
                    <a:pt x="101" y="0"/>
                    <a:pt x="101" y="0"/>
                  </a:cubicBezTo>
                  <a:cubicBezTo>
                    <a:pt x="125" y="0"/>
                    <a:pt x="139" y="12"/>
                    <a:pt x="140" y="32"/>
                  </a:cubicBezTo>
                  <a:cubicBezTo>
                    <a:pt x="140" y="33"/>
                    <a:pt x="140" y="34"/>
                    <a:pt x="140" y="35"/>
                  </a:cubicBezTo>
                  <a:cubicBezTo>
                    <a:pt x="140" y="36"/>
                    <a:pt x="139" y="37"/>
                    <a:pt x="138" y="37"/>
                  </a:cubicBezTo>
                  <a:cubicBezTo>
                    <a:pt x="136" y="37"/>
                    <a:pt x="135" y="36"/>
                    <a:pt x="135" y="35"/>
                  </a:cubicBezTo>
                  <a:cubicBezTo>
                    <a:pt x="135" y="34"/>
                    <a:pt x="135" y="33"/>
                    <a:pt x="135" y="32"/>
                  </a:cubicBezTo>
                  <a:cubicBezTo>
                    <a:pt x="134" y="7"/>
                    <a:pt x="111" y="5"/>
                    <a:pt x="101" y="5"/>
                  </a:cubicBezTo>
                  <a:cubicBezTo>
                    <a:pt x="46" y="5"/>
                    <a:pt x="46" y="5"/>
                    <a:pt x="46" y="5"/>
                  </a:cubicBezTo>
                  <a:cubicBezTo>
                    <a:pt x="28" y="5"/>
                    <a:pt x="11" y="7"/>
                    <a:pt x="7" y="26"/>
                  </a:cubicBezTo>
                  <a:cubicBezTo>
                    <a:pt x="5" y="37"/>
                    <a:pt x="6" y="49"/>
                    <a:pt x="7" y="61"/>
                  </a:cubicBezTo>
                  <a:cubicBezTo>
                    <a:pt x="7" y="63"/>
                    <a:pt x="7" y="65"/>
                    <a:pt x="7" y="68"/>
                  </a:cubicBezTo>
                  <a:cubicBezTo>
                    <a:pt x="7" y="71"/>
                    <a:pt x="10" y="74"/>
                    <a:pt x="13" y="74"/>
                  </a:cubicBezTo>
                  <a:cubicBezTo>
                    <a:pt x="13" y="74"/>
                    <a:pt x="13" y="74"/>
                    <a:pt x="13" y="74"/>
                  </a:cubicBezTo>
                  <a:cubicBezTo>
                    <a:pt x="25" y="74"/>
                    <a:pt x="25" y="74"/>
                    <a:pt x="25" y="74"/>
                  </a:cubicBezTo>
                  <a:cubicBezTo>
                    <a:pt x="28" y="74"/>
                    <a:pt x="31" y="71"/>
                    <a:pt x="31" y="68"/>
                  </a:cubicBezTo>
                  <a:cubicBezTo>
                    <a:pt x="31" y="47"/>
                    <a:pt x="31" y="47"/>
                    <a:pt x="31" y="47"/>
                  </a:cubicBezTo>
                  <a:cubicBezTo>
                    <a:pt x="31" y="45"/>
                    <a:pt x="32" y="44"/>
                    <a:pt x="34" y="44"/>
                  </a:cubicBezTo>
                  <a:cubicBezTo>
                    <a:pt x="35" y="44"/>
                    <a:pt x="36" y="45"/>
                    <a:pt x="36" y="47"/>
                  </a:cubicBezTo>
                  <a:cubicBezTo>
                    <a:pt x="36" y="69"/>
                    <a:pt x="36" y="69"/>
                    <a:pt x="36" y="69"/>
                  </a:cubicBezTo>
                  <a:cubicBezTo>
                    <a:pt x="36" y="72"/>
                    <a:pt x="39" y="74"/>
                    <a:pt x="41" y="74"/>
                  </a:cubicBezTo>
                  <a:cubicBezTo>
                    <a:pt x="100" y="74"/>
                    <a:pt x="100" y="74"/>
                    <a:pt x="100" y="74"/>
                  </a:cubicBezTo>
                  <a:cubicBezTo>
                    <a:pt x="102" y="74"/>
                    <a:pt x="104" y="73"/>
                    <a:pt x="105" y="71"/>
                  </a:cubicBezTo>
                  <a:cubicBezTo>
                    <a:pt x="106" y="70"/>
                    <a:pt x="107" y="69"/>
                    <a:pt x="108" y="70"/>
                  </a:cubicBezTo>
                  <a:cubicBezTo>
                    <a:pt x="110" y="70"/>
                    <a:pt x="111" y="72"/>
                    <a:pt x="110" y="73"/>
                  </a:cubicBezTo>
                  <a:cubicBezTo>
                    <a:pt x="108" y="77"/>
                    <a:pt x="104" y="79"/>
                    <a:pt x="100" y="79"/>
                  </a:cubicBezTo>
                  <a:cubicBezTo>
                    <a:pt x="41" y="79"/>
                    <a:pt x="41" y="79"/>
                    <a:pt x="41" y="79"/>
                  </a:cubicBezTo>
                  <a:cubicBezTo>
                    <a:pt x="38" y="79"/>
                    <a:pt x="35" y="78"/>
                    <a:pt x="33" y="76"/>
                  </a:cubicBezTo>
                  <a:cubicBezTo>
                    <a:pt x="31" y="78"/>
                    <a:pt x="28" y="79"/>
                    <a:pt x="25" y="79"/>
                  </a:cubicBezTo>
                  <a:cubicBezTo>
                    <a:pt x="13" y="79"/>
                    <a:pt x="13" y="79"/>
                    <a:pt x="13" y="79"/>
                  </a:cubicBezTo>
                  <a:cubicBezTo>
                    <a:pt x="13" y="79"/>
                    <a:pt x="13" y="79"/>
                    <a:pt x="1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1" name="Freeform 175">
              <a:extLst>
                <a:ext uri="{FF2B5EF4-FFF2-40B4-BE49-F238E27FC236}">
                  <a16:creationId xmlns:a16="http://schemas.microsoft.com/office/drawing/2014/main" id="{6D7FA209-28A0-5720-C873-31D21138C8FD}"/>
                </a:ext>
              </a:extLst>
            </p:cNvPr>
            <p:cNvSpPr>
              <a:spLocks noEditPoints="1"/>
            </p:cNvSpPr>
            <p:nvPr/>
          </p:nvSpPr>
          <p:spPr bwMode="auto">
            <a:xfrm>
              <a:off x="15452725" y="2447925"/>
              <a:ext cx="207963" cy="207963"/>
            </a:xfrm>
            <a:custGeom>
              <a:avLst/>
              <a:gdLst>
                <a:gd name="T0" fmla="*/ 27 w 55"/>
                <a:gd name="T1" fmla="*/ 55 h 55"/>
                <a:gd name="T2" fmla="*/ 0 w 55"/>
                <a:gd name="T3" fmla="*/ 28 h 55"/>
                <a:gd name="T4" fmla="*/ 27 w 55"/>
                <a:gd name="T5" fmla="*/ 0 h 55"/>
                <a:gd name="T6" fmla="*/ 55 w 55"/>
                <a:gd name="T7" fmla="*/ 28 h 55"/>
                <a:gd name="T8" fmla="*/ 27 w 55"/>
                <a:gd name="T9" fmla="*/ 55 h 55"/>
                <a:gd name="T10" fmla="*/ 27 w 55"/>
                <a:gd name="T11" fmla="*/ 6 h 55"/>
                <a:gd name="T12" fmla="*/ 5 w 55"/>
                <a:gd name="T13" fmla="*/ 28 h 55"/>
                <a:gd name="T14" fmla="*/ 27 w 55"/>
                <a:gd name="T15" fmla="*/ 50 h 55"/>
                <a:gd name="T16" fmla="*/ 49 w 55"/>
                <a:gd name="T17" fmla="*/ 28 h 55"/>
                <a:gd name="T18" fmla="*/ 27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55"/>
                  </a:moveTo>
                  <a:cubicBezTo>
                    <a:pt x="12" y="55"/>
                    <a:pt x="0" y="43"/>
                    <a:pt x="0" y="28"/>
                  </a:cubicBezTo>
                  <a:cubicBezTo>
                    <a:pt x="0" y="13"/>
                    <a:pt x="12" y="0"/>
                    <a:pt x="27" y="0"/>
                  </a:cubicBezTo>
                  <a:cubicBezTo>
                    <a:pt x="42" y="0"/>
                    <a:pt x="55" y="13"/>
                    <a:pt x="55" y="28"/>
                  </a:cubicBezTo>
                  <a:cubicBezTo>
                    <a:pt x="54" y="43"/>
                    <a:pt x="42" y="55"/>
                    <a:pt x="27" y="55"/>
                  </a:cubicBezTo>
                  <a:close/>
                  <a:moveTo>
                    <a:pt x="27" y="6"/>
                  </a:moveTo>
                  <a:cubicBezTo>
                    <a:pt x="15" y="6"/>
                    <a:pt x="5" y="15"/>
                    <a:pt x="5" y="28"/>
                  </a:cubicBezTo>
                  <a:cubicBezTo>
                    <a:pt x="5" y="40"/>
                    <a:pt x="15" y="50"/>
                    <a:pt x="27" y="50"/>
                  </a:cubicBezTo>
                  <a:cubicBezTo>
                    <a:pt x="39" y="50"/>
                    <a:pt x="49" y="40"/>
                    <a:pt x="49" y="28"/>
                  </a:cubicBezTo>
                  <a:cubicBezTo>
                    <a:pt x="49" y="15"/>
                    <a:pt x="39"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2" name="Freeform 176">
              <a:extLst>
                <a:ext uri="{FF2B5EF4-FFF2-40B4-BE49-F238E27FC236}">
                  <a16:creationId xmlns:a16="http://schemas.microsoft.com/office/drawing/2014/main" id="{7F846066-B5B3-88AF-1470-7A1563E1C099}"/>
                </a:ext>
              </a:extLst>
            </p:cNvPr>
            <p:cNvSpPr>
              <a:spLocks noEditPoints="1"/>
            </p:cNvSpPr>
            <p:nvPr/>
          </p:nvSpPr>
          <p:spPr bwMode="auto">
            <a:xfrm>
              <a:off x="15668625" y="2809875"/>
              <a:ext cx="206375" cy="207963"/>
            </a:xfrm>
            <a:custGeom>
              <a:avLst/>
              <a:gdLst>
                <a:gd name="T0" fmla="*/ 28 w 55"/>
                <a:gd name="T1" fmla="*/ 55 h 55"/>
                <a:gd name="T2" fmla="*/ 0 w 55"/>
                <a:gd name="T3" fmla="*/ 27 h 55"/>
                <a:gd name="T4" fmla="*/ 28 w 55"/>
                <a:gd name="T5" fmla="*/ 0 h 55"/>
                <a:gd name="T6" fmla="*/ 55 w 55"/>
                <a:gd name="T7" fmla="*/ 27 h 55"/>
                <a:gd name="T8" fmla="*/ 28 w 55"/>
                <a:gd name="T9" fmla="*/ 55 h 55"/>
                <a:gd name="T10" fmla="*/ 28 w 55"/>
                <a:gd name="T11" fmla="*/ 6 h 55"/>
                <a:gd name="T12" fmla="*/ 5 w 55"/>
                <a:gd name="T13" fmla="*/ 28 h 55"/>
                <a:gd name="T14" fmla="*/ 28 w 55"/>
                <a:gd name="T15" fmla="*/ 50 h 55"/>
                <a:gd name="T16" fmla="*/ 50 w 55"/>
                <a:gd name="T17" fmla="*/ 28 h 55"/>
                <a:gd name="T18" fmla="*/ 28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2"/>
                    <a:pt x="0" y="27"/>
                  </a:cubicBezTo>
                  <a:cubicBezTo>
                    <a:pt x="0" y="13"/>
                    <a:pt x="13" y="0"/>
                    <a:pt x="28" y="0"/>
                  </a:cubicBezTo>
                  <a:cubicBezTo>
                    <a:pt x="42" y="0"/>
                    <a:pt x="55" y="13"/>
                    <a:pt x="55" y="27"/>
                  </a:cubicBezTo>
                  <a:cubicBezTo>
                    <a:pt x="55" y="43"/>
                    <a:pt x="42" y="55"/>
                    <a:pt x="28" y="55"/>
                  </a:cubicBezTo>
                  <a:close/>
                  <a:moveTo>
                    <a:pt x="28" y="6"/>
                  </a:moveTo>
                  <a:cubicBezTo>
                    <a:pt x="15" y="6"/>
                    <a:pt x="5" y="16"/>
                    <a:pt x="5" y="28"/>
                  </a:cubicBezTo>
                  <a:cubicBezTo>
                    <a:pt x="5" y="40"/>
                    <a:pt x="15" y="50"/>
                    <a:pt x="28" y="50"/>
                  </a:cubicBezTo>
                  <a:cubicBezTo>
                    <a:pt x="40" y="50"/>
                    <a:pt x="50" y="40"/>
                    <a:pt x="50" y="28"/>
                  </a:cubicBezTo>
                  <a:cubicBezTo>
                    <a:pt x="49" y="16"/>
                    <a:pt x="40" y="6"/>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3" name="Freeform 177">
              <a:extLst>
                <a:ext uri="{FF2B5EF4-FFF2-40B4-BE49-F238E27FC236}">
                  <a16:creationId xmlns:a16="http://schemas.microsoft.com/office/drawing/2014/main" id="{4DFE99EA-E57E-240C-96F3-389177A2ED30}"/>
                </a:ext>
              </a:extLst>
            </p:cNvPr>
            <p:cNvSpPr>
              <a:spLocks/>
            </p:cNvSpPr>
            <p:nvPr/>
          </p:nvSpPr>
          <p:spPr bwMode="auto">
            <a:xfrm>
              <a:off x="15762288" y="2859088"/>
              <a:ext cx="19050" cy="109538"/>
            </a:xfrm>
            <a:custGeom>
              <a:avLst/>
              <a:gdLst>
                <a:gd name="T0" fmla="*/ 3 w 5"/>
                <a:gd name="T1" fmla="*/ 29 h 29"/>
                <a:gd name="T2" fmla="*/ 0 w 5"/>
                <a:gd name="T3" fmla="*/ 26 h 29"/>
                <a:gd name="T4" fmla="*/ 0 w 5"/>
                <a:gd name="T5" fmla="*/ 3 h 29"/>
                <a:gd name="T6" fmla="*/ 3 w 5"/>
                <a:gd name="T7" fmla="*/ 0 h 29"/>
                <a:gd name="T8" fmla="*/ 5 w 5"/>
                <a:gd name="T9" fmla="*/ 3 h 29"/>
                <a:gd name="T10" fmla="*/ 5 w 5"/>
                <a:gd name="T11" fmla="*/ 26 h 29"/>
                <a:gd name="T12" fmla="*/ 3 w 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 h="29">
                  <a:moveTo>
                    <a:pt x="3" y="29"/>
                  </a:moveTo>
                  <a:cubicBezTo>
                    <a:pt x="1" y="29"/>
                    <a:pt x="0" y="28"/>
                    <a:pt x="0" y="26"/>
                  </a:cubicBezTo>
                  <a:cubicBezTo>
                    <a:pt x="0" y="3"/>
                    <a:pt x="0" y="3"/>
                    <a:pt x="0" y="3"/>
                  </a:cubicBezTo>
                  <a:cubicBezTo>
                    <a:pt x="0" y="1"/>
                    <a:pt x="1" y="0"/>
                    <a:pt x="3" y="0"/>
                  </a:cubicBezTo>
                  <a:cubicBezTo>
                    <a:pt x="4" y="0"/>
                    <a:pt x="5" y="1"/>
                    <a:pt x="5" y="3"/>
                  </a:cubicBezTo>
                  <a:cubicBezTo>
                    <a:pt x="5" y="26"/>
                    <a:pt x="5" y="26"/>
                    <a:pt x="5" y="26"/>
                  </a:cubicBezTo>
                  <a:cubicBezTo>
                    <a:pt x="5" y="28"/>
                    <a:pt x="4" y="29"/>
                    <a:pt x="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4" name="Freeform 178">
              <a:extLst>
                <a:ext uri="{FF2B5EF4-FFF2-40B4-BE49-F238E27FC236}">
                  <a16:creationId xmlns:a16="http://schemas.microsoft.com/office/drawing/2014/main" id="{B95765A4-02B3-DCBB-6D9D-49AFECE92389}"/>
                </a:ext>
              </a:extLst>
            </p:cNvPr>
            <p:cNvSpPr>
              <a:spLocks/>
            </p:cNvSpPr>
            <p:nvPr/>
          </p:nvSpPr>
          <p:spPr bwMode="auto">
            <a:xfrm>
              <a:off x="15717838" y="2905125"/>
              <a:ext cx="107950" cy="17463"/>
            </a:xfrm>
            <a:custGeom>
              <a:avLst/>
              <a:gdLst>
                <a:gd name="T0" fmla="*/ 27 w 29"/>
                <a:gd name="T1" fmla="*/ 5 h 5"/>
                <a:gd name="T2" fmla="*/ 3 w 29"/>
                <a:gd name="T3" fmla="*/ 5 h 5"/>
                <a:gd name="T4" fmla="*/ 0 w 29"/>
                <a:gd name="T5" fmla="*/ 2 h 5"/>
                <a:gd name="T6" fmla="*/ 3 w 29"/>
                <a:gd name="T7" fmla="*/ 0 h 5"/>
                <a:gd name="T8" fmla="*/ 27 w 29"/>
                <a:gd name="T9" fmla="*/ 0 h 5"/>
                <a:gd name="T10" fmla="*/ 29 w 29"/>
                <a:gd name="T11" fmla="*/ 2 h 5"/>
                <a:gd name="T12" fmla="*/ 27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7" y="5"/>
                  </a:moveTo>
                  <a:cubicBezTo>
                    <a:pt x="3" y="5"/>
                    <a:pt x="3" y="5"/>
                    <a:pt x="3" y="5"/>
                  </a:cubicBezTo>
                  <a:cubicBezTo>
                    <a:pt x="1" y="5"/>
                    <a:pt x="0" y="4"/>
                    <a:pt x="0" y="2"/>
                  </a:cubicBezTo>
                  <a:cubicBezTo>
                    <a:pt x="0" y="1"/>
                    <a:pt x="1" y="0"/>
                    <a:pt x="3" y="0"/>
                  </a:cubicBezTo>
                  <a:cubicBezTo>
                    <a:pt x="27" y="0"/>
                    <a:pt x="27" y="0"/>
                    <a:pt x="27" y="0"/>
                  </a:cubicBezTo>
                  <a:cubicBezTo>
                    <a:pt x="28" y="0"/>
                    <a:pt x="29" y="1"/>
                    <a:pt x="29" y="2"/>
                  </a:cubicBezTo>
                  <a:cubicBezTo>
                    <a:pt x="29" y="4"/>
                    <a:pt x="28" y="5"/>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105" name="TextBox 104">
            <a:extLst>
              <a:ext uri="{FF2B5EF4-FFF2-40B4-BE49-F238E27FC236}">
                <a16:creationId xmlns:a16="http://schemas.microsoft.com/office/drawing/2014/main" id="{97179944-7D39-7AC4-554E-7AB5E299C835}"/>
              </a:ext>
            </a:extLst>
          </p:cNvPr>
          <p:cNvSpPr txBox="1"/>
          <p:nvPr/>
        </p:nvSpPr>
        <p:spPr>
          <a:xfrm>
            <a:off x="310587" y="2045289"/>
            <a:ext cx="5233063" cy="400110"/>
          </a:xfrm>
          <a:prstGeom prst="rect">
            <a:avLst/>
          </a:prstGeom>
          <a:noFill/>
        </p:spPr>
        <p:txBody>
          <a:bodyPr wrap="square" lIns="45720" tIns="45720" rIns="4572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203661"/>
                </a:solidFill>
                <a:effectLst/>
                <a:uLnTx/>
                <a:uFillTx/>
                <a:latin typeface="Trebuchet MS" panose="020B0603020202020204" pitchFamily="34" charset="0"/>
                <a:ea typeface="+mn-ea"/>
                <a:cs typeface="+mn-cs"/>
              </a:rPr>
              <a:t>What is RBQM?</a:t>
            </a:r>
          </a:p>
        </p:txBody>
      </p:sp>
      <p:sp>
        <p:nvSpPr>
          <p:cNvPr id="106" name="TextBox 105">
            <a:extLst>
              <a:ext uri="{FF2B5EF4-FFF2-40B4-BE49-F238E27FC236}">
                <a16:creationId xmlns:a16="http://schemas.microsoft.com/office/drawing/2014/main" id="{9235588E-784D-A925-2CDB-7AB7219D28D1}"/>
              </a:ext>
            </a:extLst>
          </p:cNvPr>
          <p:cNvSpPr txBox="1">
            <a:spLocks/>
          </p:cNvSpPr>
          <p:nvPr/>
        </p:nvSpPr>
        <p:spPr>
          <a:xfrm>
            <a:off x="855902" y="2634629"/>
            <a:ext cx="4803494"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adaptive, cross-functional, study monitoring process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that begins with protocol design,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identifies areas most critical to the study,</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&amp; directs monitoring focus to risks &amp; factors </a:t>
            </a:r>
            <a:r>
              <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mn-cs"/>
              </a:rPr>
              <a:t>critical to safety &amp; quality.</a:t>
            </a:r>
            <a:endPar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7" name="TextBox 106">
            <a:extLst>
              <a:ext uri="{FF2B5EF4-FFF2-40B4-BE49-F238E27FC236}">
                <a16:creationId xmlns:a16="http://schemas.microsoft.com/office/drawing/2014/main" id="{6D0DAB61-679E-CF17-6F65-499236024C7F}"/>
              </a:ext>
            </a:extLst>
          </p:cNvPr>
          <p:cNvSpPr txBox="1">
            <a:spLocks/>
          </p:cNvSpPr>
          <p:nvPr/>
        </p:nvSpPr>
        <p:spPr>
          <a:xfrm>
            <a:off x="855902" y="377027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Leverages technology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for ongoing remote data surveillance &amp;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comprehensive risk management throughout the trial lifecycle.</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8" name="TextBox 107">
            <a:extLst>
              <a:ext uri="{FF2B5EF4-FFF2-40B4-BE49-F238E27FC236}">
                <a16:creationId xmlns:a16="http://schemas.microsoft.com/office/drawing/2014/main" id="{1D65F5BB-2CC2-FF2A-8CB7-BA6355C81177}"/>
              </a:ext>
            </a:extLst>
          </p:cNvPr>
          <p:cNvSpPr txBox="1">
            <a:spLocks/>
          </p:cNvSpPr>
          <p:nvPr/>
        </p:nvSpPr>
        <p:spPr>
          <a:xfrm>
            <a:off x="855902" y="4675084"/>
            <a:ext cx="4803494"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Employs various tools, platforms and dashboards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to identify signals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which indicate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potential issues.</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9" name="TextBox 108">
            <a:extLst>
              <a:ext uri="{FF2B5EF4-FFF2-40B4-BE49-F238E27FC236}">
                <a16:creationId xmlns:a16="http://schemas.microsoft.com/office/drawing/2014/main" id="{DEB34761-7F23-273F-A79B-6E1DA3219B31}"/>
              </a:ext>
            </a:extLst>
          </p:cNvPr>
          <p:cNvSpPr txBox="1">
            <a:spLocks/>
          </p:cNvSpPr>
          <p:nvPr/>
        </p:nvSpPr>
        <p:spPr>
          <a:xfrm>
            <a:off x="855902" y="534906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Allows study teams to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concentrate on high value tasks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and focuses resources on activities with the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most potential to impact patient safety and data quality</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endParaRPr kumimoji="0" lang="en-IN"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11" name="Title 110">
            <a:extLst>
              <a:ext uri="{FF2B5EF4-FFF2-40B4-BE49-F238E27FC236}">
                <a16:creationId xmlns:a16="http://schemas.microsoft.com/office/drawing/2014/main" id="{2B5EC3ED-18B4-F183-A810-169A005696E3}"/>
              </a:ext>
            </a:extLst>
          </p:cNvPr>
          <p:cNvSpPr>
            <a:spLocks noGrp="1"/>
          </p:cNvSpPr>
          <p:nvPr>
            <p:ph type="title"/>
          </p:nvPr>
        </p:nvSpPr>
        <p:spPr/>
        <p:txBody>
          <a:bodyPr/>
          <a:lstStyle/>
          <a:p>
            <a:pPr>
              <a:buClr>
                <a:srgbClr val="BBBCBC"/>
              </a:buClr>
              <a:buSzPts val="3600"/>
            </a:pPr>
            <a:r>
              <a:rPr lang="en-US" sz="3600" b="1">
                <a:solidFill>
                  <a:srgbClr val="BBBCBC"/>
                </a:solidFill>
              </a:rPr>
              <a:t>RBQM</a:t>
            </a:r>
          </a:p>
        </p:txBody>
      </p:sp>
    </p:spTree>
    <p:extLst>
      <p:ext uri="{BB962C8B-B14F-4D97-AF65-F5344CB8AC3E}">
        <p14:creationId xmlns:p14="http://schemas.microsoft.com/office/powerpoint/2010/main" val="645561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view of a mountain&#10;&#10;Description automatically generated">
            <a:extLst>
              <a:ext uri="{FF2B5EF4-FFF2-40B4-BE49-F238E27FC236}">
                <a16:creationId xmlns:a16="http://schemas.microsoft.com/office/drawing/2014/main" id="{EA84F914-F2D5-43EF-B899-BD217292FF04}"/>
              </a:ext>
            </a:extLst>
          </p:cNvPr>
          <p:cNvPicPr>
            <a:picLocks noChangeAspect="1"/>
          </p:cNvPicPr>
          <p:nvPr/>
        </p:nvPicPr>
        <p:blipFill rotWithShape="1">
          <a:blip r:embed="rId4"/>
          <a:srcRect t="25939" b="7882"/>
          <a:stretch/>
        </p:blipFill>
        <p:spPr>
          <a:xfrm>
            <a:off x="1" y="1473798"/>
            <a:ext cx="12191999" cy="5377775"/>
          </a:xfrm>
          <a:prstGeom prst="rect">
            <a:avLst/>
          </a:prstGeom>
        </p:spPr>
      </p:pic>
      <p:sp>
        <p:nvSpPr>
          <p:cNvPr id="3" name="Rectangle 2">
            <a:extLst>
              <a:ext uri="{FF2B5EF4-FFF2-40B4-BE49-F238E27FC236}">
                <a16:creationId xmlns:a16="http://schemas.microsoft.com/office/drawing/2014/main" id="{AC45A4F0-0240-3585-1ED9-94A76FC1D4F3}"/>
              </a:ext>
            </a:extLst>
          </p:cNvPr>
          <p:cNvSpPr/>
          <p:nvPr/>
        </p:nvSpPr>
        <p:spPr>
          <a:xfrm>
            <a:off x="0" y="1473798"/>
            <a:ext cx="12192000" cy="5384201"/>
          </a:xfrm>
          <a:prstGeom prst="rect">
            <a:avLst/>
          </a:prstGeom>
          <a:solidFill>
            <a:srgbClr val="C6C9C9">
              <a:alpha val="356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9651B78-CEEF-418A-853A-350E0BF108C5}"/>
              </a:ext>
            </a:extLst>
          </p:cNvPr>
          <p:cNvSpPr/>
          <p:nvPr/>
        </p:nvSpPr>
        <p:spPr>
          <a:xfrm>
            <a:off x="3500268" y="3052468"/>
            <a:ext cx="6928883" cy="1107996"/>
          </a:xfrm>
          <a:prstGeom prst="rect">
            <a:avLst/>
          </a:prstGeom>
          <a:effectLst/>
        </p:spPr>
        <p:txBody>
          <a:bodyPr wrap="square" lIns="0" tIns="0" rIns="0" bIns="0" anchor="ctr">
            <a:spAutoFit/>
          </a:bodyPr>
          <a:lstStyle/>
          <a:p>
            <a:pPr>
              <a:spcBef>
                <a:spcPts val="75"/>
              </a:spcBef>
              <a:spcAft>
                <a:spcPts val="75"/>
              </a:spcAft>
              <a:defRPr/>
            </a:pPr>
            <a:r>
              <a:rPr lang="en-US" sz="3600" b="1" i="1">
                <a:latin typeface="Trebuchet MS" panose="020B0603020202020204" pitchFamily="34" charset="0"/>
                <a:cs typeface="Arial" panose="020B0604020202020204" pitchFamily="34" charset="0"/>
              </a:rPr>
              <a:t>Quality is the absence of meaningful errors. </a:t>
            </a:r>
          </a:p>
        </p:txBody>
      </p:sp>
      <p:sp>
        <p:nvSpPr>
          <p:cNvPr id="5" name="Freeform 5">
            <a:extLst>
              <a:ext uri="{FF2B5EF4-FFF2-40B4-BE49-F238E27FC236}">
                <a16:creationId xmlns:a16="http://schemas.microsoft.com/office/drawing/2014/main" id="{B9793048-D6CB-4ACF-85E1-F58A72A30AA1}"/>
              </a:ext>
            </a:extLst>
          </p:cNvPr>
          <p:cNvSpPr>
            <a:spLocks noEditPoints="1"/>
          </p:cNvSpPr>
          <p:nvPr/>
        </p:nvSpPr>
        <p:spPr bwMode="auto">
          <a:xfrm flipV="1">
            <a:off x="1590339" y="2189960"/>
            <a:ext cx="840580" cy="688044"/>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C130C343-7E86-47DC-BE76-22B432081C6D}"/>
              </a:ext>
            </a:extLst>
          </p:cNvPr>
          <p:cNvCxnSpPr>
            <a:cxnSpLocks/>
          </p:cNvCxnSpPr>
          <p:nvPr/>
        </p:nvCxnSpPr>
        <p:spPr>
          <a:xfrm flipV="1">
            <a:off x="2701319" y="2533983"/>
            <a:ext cx="8305548" cy="1"/>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7" name="Freeform 5">
            <a:extLst>
              <a:ext uri="{FF2B5EF4-FFF2-40B4-BE49-F238E27FC236}">
                <a16:creationId xmlns:a16="http://schemas.microsoft.com/office/drawing/2014/main" id="{8FB03FD4-AE66-4C14-AB24-8E63E8CBF56D}"/>
              </a:ext>
            </a:extLst>
          </p:cNvPr>
          <p:cNvSpPr>
            <a:spLocks noEditPoints="1"/>
          </p:cNvSpPr>
          <p:nvPr/>
        </p:nvSpPr>
        <p:spPr bwMode="auto">
          <a:xfrm rot="10800000">
            <a:off x="10699551" y="4369920"/>
            <a:ext cx="840580" cy="624739"/>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344AC9A4-2D9C-4784-AEB8-C98A69CBB948}"/>
              </a:ext>
            </a:extLst>
          </p:cNvPr>
          <p:cNvCxnSpPr>
            <a:cxnSpLocks/>
          </p:cNvCxnSpPr>
          <p:nvPr/>
        </p:nvCxnSpPr>
        <p:spPr>
          <a:xfrm flipH="1" flipV="1">
            <a:off x="3500268" y="4678950"/>
            <a:ext cx="6928883" cy="3339"/>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10" name="Title 9">
            <a:extLst>
              <a:ext uri="{FF2B5EF4-FFF2-40B4-BE49-F238E27FC236}">
                <a16:creationId xmlns:a16="http://schemas.microsoft.com/office/drawing/2014/main" id="{F0732740-4FE8-C591-4CF5-B60AD875F743}"/>
              </a:ext>
            </a:extLst>
          </p:cNvPr>
          <p:cNvSpPr>
            <a:spLocks noGrp="1"/>
          </p:cNvSpPr>
          <p:nvPr>
            <p:ph type="title"/>
          </p:nvPr>
        </p:nvSpPr>
        <p:spPr/>
        <p:txBody>
          <a:bodyPr/>
          <a:lstStyle/>
          <a:p>
            <a:pPr>
              <a:buClr>
                <a:srgbClr val="BBBCBC"/>
              </a:buClr>
              <a:buSzPts val="3600"/>
            </a:pPr>
            <a:r>
              <a:rPr lang="en-US" sz="3600" b="1">
                <a:solidFill>
                  <a:srgbClr val="BBBCBC"/>
                </a:solidFill>
              </a:rPr>
              <a:t>Quality</a:t>
            </a:r>
          </a:p>
        </p:txBody>
      </p:sp>
    </p:spTree>
    <p:custDataLst>
      <p:tags r:id="rId1"/>
    </p:custDataLst>
    <p:extLst>
      <p:ext uri="{BB962C8B-B14F-4D97-AF65-F5344CB8AC3E}">
        <p14:creationId xmlns:p14="http://schemas.microsoft.com/office/powerpoint/2010/main" val="2346709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897E88-FC6E-DF99-D199-68CC2E6D0844}"/>
              </a:ext>
            </a:extLst>
          </p:cNvPr>
          <p:cNvGrpSpPr/>
          <p:nvPr/>
        </p:nvGrpSpPr>
        <p:grpSpPr>
          <a:xfrm>
            <a:off x="1280160" y="1881070"/>
            <a:ext cx="9385818" cy="5343926"/>
            <a:chOff x="-294997" y="1782644"/>
            <a:chExt cx="12763988" cy="4877443"/>
          </a:xfrm>
        </p:grpSpPr>
        <p:grpSp>
          <p:nvGrpSpPr>
            <p:cNvPr id="3" name="Group 2">
              <a:extLst>
                <a:ext uri="{FF2B5EF4-FFF2-40B4-BE49-F238E27FC236}">
                  <a16:creationId xmlns:a16="http://schemas.microsoft.com/office/drawing/2014/main" id="{4550FE04-CB6D-28E6-DBDD-D5B3FA188A67}"/>
                </a:ext>
              </a:extLst>
            </p:cNvPr>
            <p:cNvGrpSpPr/>
            <p:nvPr/>
          </p:nvGrpSpPr>
          <p:grpSpPr>
            <a:xfrm>
              <a:off x="5774094" y="1782644"/>
              <a:ext cx="643812" cy="4877443"/>
              <a:chOff x="5774094" y="1782644"/>
              <a:chExt cx="643812" cy="4877443"/>
            </a:xfrm>
            <a:solidFill>
              <a:srgbClr val="C50E3C"/>
            </a:solidFill>
          </p:grpSpPr>
          <p:sp>
            <p:nvSpPr>
              <p:cNvPr id="10" name="Rectangle: Rounded Corners 16">
                <a:extLst>
                  <a:ext uri="{FF2B5EF4-FFF2-40B4-BE49-F238E27FC236}">
                    <a16:creationId xmlns:a16="http://schemas.microsoft.com/office/drawing/2014/main" id="{134B87AF-7355-95F0-2D0C-29D3C8E85124}"/>
                  </a:ext>
                </a:extLst>
              </p:cNvPr>
              <p:cNvSpPr/>
              <p:nvPr/>
            </p:nvSpPr>
            <p:spPr bwMode="gray">
              <a:xfrm rot="5400000">
                <a:off x="3870325" y="4007336"/>
                <a:ext cx="4451350" cy="151428"/>
              </a:xfrm>
              <a:prstGeom prst="roundRect">
                <a:avLst>
                  <a:gd name="adj" fmla="val 50000"/>
                </a:avLst>
              </a:prstGeom>
              <a:solidFill>
                <a:schemeClr val="tx1">
                  <a:lumMod val="75000"/>
                  <a:lumOff val="25000"/>
                </a:schemeClr>
              </a:solidFill>
              <a:ln w="81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A6C8A"/>
                  </a:solidFill>
                  <a:effectLst/>
                  <a:uLnTx/>
                  <a:uFillTx/>
                  <a:latin typeface="Trebuchet MS"/>
                </a:endParaRPr>
              </a:p>
            </p:txBody>
          </p:sp>
          <p:sp>
            <p:nvSpPr>
              <p:cNvPr id="11" name="Partial Circle 17">
                <a:extLst>
                  <a:ext uri="{FF2B5EF4-FFF2-40B4-BE49-F238E27FC236}">
                    <a16:creationId xmlns:a16="http://schemas.microsoft.com/office/drawing/2014/main" id="{462A49B3-A284-83D4-B345-67A1C59B8AB9}"/>
                  </a:ext>
                </a:extLst>
              </p:cNvPr>
              <p:cNvSpPr/>
              <p:nvPr/>
            </p:nvSpPr>
            <p:spPr>
              <a:xfrm rot="10800000">
                <a:off x="5774094" y="6074752"/>
                <a:ext cx="643812" cy="585335"/>
              </a:xfrm>
              <a:prstGeom prst="pie">
                <a:avLst>
                  <a:gd name="adj1" fmla="val 0"/>
                  <a:gd name="adj2" fmla="val 10803974"/>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sp>
            <p:nvSpPr>
              <p:cNvPr id="12" name="Flowchart: Connector 18">
                <a:extLst>
                  <a:ext uri="{FF2B5EF4-FFF2-40B4-BE49-F238E27FC236}">
                    <a16:creationId xmlns:a16="http://schemas.microsoft.com/office/drawing/2014/main" id="{D942B7CD-0180-7E7B-9DEF-8EC3A21FAF3F}"/>
                  </a:ext>
                </a:extLst>
              </p:cNvPr>
              <p:cNvSpPr/>
              <p:nvPr/>
            </p:nvSpPr>
            <p:spPr>
              <a:xfrm rot="10800000">
                <a:off x="5964425" y="1782644"/>
                <a:ext cx="248703" cy="166916"/>
              </a:xfrm>
              <a:prstGeom prst="flowChartConnector">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grpSp>
        <p:grpSp>
          <p:nvGrpSpPr>
            <p:cNvPr id="4" name="Group 3">
              <a:extLst>
                <a:ext uri="{FF2B5EF4-FFF2-40B4-BE49-F238E27FC236}">
                  <a16:creationId xmlns:a16="http://schemas.microsoft.com/office/drawing/2014/main" id="{C2A9FEB1-F5D5-9663-AA64-D8FA9BAC7F5D}"/>
                </a:ext>
              </a:extLst>
            </p:cNvPr>
            <p:cNvGrpSpPr/>
            <p:nvPr/>
          </p:nvGrpSpPr>
          <p:grpSpPr>
            <a:xfrm>
              <a:off x="-294997" y="2039892"/>
              <a:ext cx="6110582" cy="3239779"/>
              <a:chOff x="-294997" y="2039892"/>
              <a:chExt cx="6110582" cy="3239779"/>
            </a:xfrm>
          </p:grpSpPr>
          <p:sp>
            <p:nvSpPr>
              <p:cNvPr id="8" name="Arrow: Pentagon 8">
                <a:extLst>
                  <a:ext uri="{FF2B5EF4-FFF2-40B4-BE49-F238E27FC236}">
                    <a16:creationId xmlns:a16="http://schemas.microsoft.com/office/drawing/2014/main" id="{2A9F4D29-86AF-4253-AA49-AAD73F6BC9E9}"/>
                  </a:ext>
                </a:extLst>
              </p:cNvPr>
              <p:cNvSpPr>
                <a:spLocks/>
              </p:cNvSpPr>
              <p:nvPr/>
            </p:nvSpPr>
            <p:spPr>
              <a:xfrm flipH="1">
                <a:off x="-294997" y="2039892"/>
                <a:ext cx="6093213" cy="751122"/>
              </a:xfrm>
              <a:prstGeom prst="homePlat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Data</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67C21117-E276-7C46-DB9E-2F02B7C9ADD4}"/>
                  </a:ext>
                </a:extLst>
              </p:cNvPr>
              <p:cNvSpPr>
                <a:spLocks/>
              </p:cNvSpPr>
              <p:nvPr/>
            </p:nvSpPr>
            <p:spPr>
              <a:xfrm>
                <a:off x="231668" y="3032390"/>
                <a:ext cx="5583917" cy="2247281"/>
              </a:xfrm>
              <a:prstGeom prst="rect">
                <a:avLst/>
              </a:prstGeom>
            </p:spPr>
            <p:txBody>
              <a:bodyPr wrap="square" lIns="0" tIns="0" rIns="0" bIns="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Data deemed important to the reliability of the study findings, specifically those that support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primary and key secondary </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endpoints, as well as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data related to safety and key eligibility criteria</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(exploratory/tertiary Endpoints are not considered critical)</a:t>
                </a: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cs typeface="Calibri"/>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p:txBody>
          </p:sp>
        </p:grpSp>
        <p:grpSp>
          <p:nvGrpSpPr>
            <p:cNvPr id="5" name="Group 4">
              <a:extLst>
                <a:ext uri="{FF2B5EF4-FFF2-40B4-BE49-F238E27FC236}">
                  <a16:creationId xmlns:a16="http://schemas.microsoft.com/office/drawing/2014/main" id="{7C07E5EE-6BD0-9352-6DCA-686FE13F42BD}"/>
                </a:ext>
              </a:extLst>
            </p:cNvPr>
            <p:cNvGrpSpPr/>
            <p:nvPr/>
          </p:nvGrpSpPr>
          <p:grpSpPr>
            <a:xfrm>
              <a:off x="6375779" y="2509197"/>
              <a:ext cx="6093212" cy="3484002"/>
              <a:chOff x="6375779" y="2509197"/>
              <a:chExt cx="6093212" cy="3484002"/>
            </a:xfrm>
          </p:grpSpPr>
          <p:sp>
            <p:nvSpPr>
              <p:cNvPr id="6" name="Arrow: Pentagon 6">
                <a:extLst>
                  <a:ext uri="{FF2B5EF4-FFF2-40B4-BE49-F238E27FC236}">
                    <a16:creationId xmlns:a16="http://schemas.microsoft.com/office/drawing/2014/main" id="{AE521AAA-C79A-0151-ADA2-FBCEBC689976}"/>
                  </a:ext>
                </a:extLst>
              </p:cNvPr>
              <p:cNvSpPr>
                <a:spLocks/>
              </p:cNvSpPr>
              <p:nvPr/>
            </p:nvSpPr>
            <p:spPr>
              <a:xfrm>
                <a:off x="6375779" y="2509197"/>
                <a:ext cx="6093212" cy="751122"/>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Process</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1B137349-E0AC-24E8-91AB-18230C9C5133}"/>
                  </a:ext>
                </a:extLst>
              </p:cNvPr>
              <p:cNvSpPr>
                <a:spLocks/>
              </p:cNvSpPr>
              <p:nvPr/>
            </p:nvSpPr>
            <p:spPr>
              <a:xfrm>
                <a:off x="6375780" y="3521190"/>
                <a:ext cx="5369354" cy="2472009"/>
              </a:xfrm>
              <a:prstGeom prst="rect">
                <a:avLst/>
              </a:prstGeom>
            </p:spPr>
            <p:txBody>
              <a:bodyPr wrap="square" lIns="0" tIns="0" rIns="0" bIns="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Any process that is essential to the reliability of study findings and/or related to ensuring participant safety and rights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Examples: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Informed consent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Randomization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Protocol specific intervention or procedures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Dosing</a:t>
                </a:r>
              </a:p>
            </p:txBody>
          </p:sp>
        </p:grpSp>
      </p:grpSp>
      <p:sp>
        <p:nvSpPr>
          <p:cNvPr id="13" name="Title 12">
            <a:extLst>
              <a:ext uri="{FF2B5EF4-FFF2-40B4-BE49-F238E27FC236}">
                <a16:creationId xmlns:a16="http://schemas.microsoft.com/office/drawing/2014/main" id="{27698958-6AE8-7E23-FFBB-7301088862EB}"/>
              </a:ext>
            </a:extLst>
          </p:cNvPr>
          <p:cNvSpPr>
            <a:spLocks noGrp="1"/>
          </p:cNvSpPr>
          <p:nvPr>
            <p:ph type="title"/>
          </p:nvPr>
        </p:nvSpPr>
        <p:spPr/>
        <p:txBody>
          <a:bodyPr/>
          <a:lstStyle/>
          <a:p>
            <a:pPr>
              <a:buClr>
                <a:srgbClr val="BBBCBC"/>
              </a:buClr>
              <a:buSzPts val="3600"/>
            </a:pPr>
            <a:r>
              <a:rPr lang="en-US" sz="3600" b="1">
                <a:solidFill>
                  <a:srgbClr val="BBBCBC"/>
                </a:solidFill>
              </a:rPr>
              <a:t>CtQ: Data &amp; Process</a:t>
            </a:r>
          </a:p>
        </p:txBody>
      </p:sp>
    </p:spTree>
    <p:extLst>
      <p:ext uri="{BB962C8B-B14F-4D97-AF65-F5344CB8AC3E}">
        <p14:creationId xmlns:p14="http://schemas.microsoft.com/office/powerpoint/2010/main" val="3392614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0148"/>
  <p:tag name="PARENTID" val="0148"/>
</p:tagLst>
</file>

<file path=ppt/theme/theme1.xml><?xml version="1.0" encoding="utf-8"?>
<a:theme xmlns:a="http://schemas.openxmlformats.org/drawingml/2006/main" name="PhUSE_Slide_Deck(10yr)PURPL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hUSE_Slide_Deck_PURPLE">
  <a:themeElements>
    <a:clrScheme name="Custom 3">
      <a:dk1>
        <a:srgbClr val="000000"/>
      </a:dk1>
      <a:lt1>
        <a:srgbClr val="FFFFFF"/>
      </a:lt1>
      <a:dk2>
        <a:srgbClr val="0030A0"/>
      </a:dk2>
      <a:lt2>
        <a:srgbClr val="00BFB3"/>
      </a:lt2>
      <a:accent1>
        <a:srgbClr val="0033A0"/>
      </a:accent1>
      <a:accent2>
        <a:srgbClr val="00BFB3"/>
      </a:accent2>
      <a:accent3>
        <a:srgbClr val="7D5E90"/>
      </a:accent3>
      <a:accent4>
        <a:srgbClr val="D25E8F"/>
      </a:accent4>
      <a:accent5>
        <a:srgbClr val="FF8A4F"/>
      </a:accent5>
      <a:accent6>
        <a:srgbClr val="F79646"/>
      </a:accent6>
      <a:hlink>
        <a:srgbClr val="00BEAE"/>
      </a:hlink>
      <a:folHlink>
        <a:srgbClr val="507C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9A42705CB07C4984C06E305F64A203" ma:contentTypeVersion="18" ma:contentTypeDescription="Create a new document." ma:contentTypeScope="" ma:versionID="a09b9b7f718bd19ceccdfd40c7e3f26d">
  <xsd:schema xmlns:xsd="http://www.w3.org/2001/XMLSchema" xmlns:xs="http://www.w3.org/2001/XMLSchema" xmlns:p="http://schemas.microsoft.com/office/2006/metadata/properties" xmlns:ns2="96db50c3-7111-4fec-9766-3ba0ddc9c852" xmlns:ns3="9cdf8387-b020-472c-9bab-4ce6507acbd4" targetNamespace="http://schemas.microsoft.com/office/2006/metadata/properties" ma:root="true" ma:fieldsID="677e2fca0f46867368443bac7228ff16" ns2:_="" ns3:_="">
    <xsd:import namespace="96db50c3-7111-4fec-9766-3ba0ddc9c852"/>
    <xsd:import namespace="9cdf8387-b020-472c-9bab-4ce6507acbd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LengthInSeconds" minOccurs="0"/>
                <xsd:element ref="ns2:MediaServiceDateTaken" minOccurs="0"/>
                <xsd:element ref="ns2:MediaServiceLocation" minOccurs="0"/>
                <xsd:element ref="ns2:MediaServiceObjectDetectorVersions" minOccurs="0"/>
                <xsd:element ref="ns2:MediaServiceSearchProperties" minOccurs="0"/>
                <xsd:element ref="ns2:No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db50c3-7111-4fec-9766-3ba0ddc9c8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8a59aaaf-67c2-4a9b-8dae-6c62ae0ca490"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 ma:index="25" nillable="true" ma:displayName="Note" ma:format="Dropdown" ma:internalName="Not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cdf8387-b020-472c-9bab-4ce6507acbd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3478b75e-9eff-4698-a3e7-b6b40476d9f2}" ma:internalName="TaxCatchAll" ma:showField="CatchAllData" ma:web="9cdf8387-b020-472c-9bab-4ce6507acb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cdf8387-b020-472c-9bab-4ce6507acbd4" xsi:nil="true"/>
    <Note xmlns="96db50c3-7111-4fec-9766-3ba0ddc9c852" xsi:nil="true"/>
    <lcf76f155ced4ddcb4097134ff3c332f xmlns="96db50c3-7111-4fec-9766-3ba0ddc9c85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31C5AD9-5A53-42CB-9236-7CDAC4E96A0F}">
  <ds:schemaRefs>
    <ds:schemaRef ds:uri="96db50c3-7111-4fec-9766-3ba0ddc9c852"/>
    <ds:schemaRef ds:uri="9cdf8387-b020-472c-9bab-4ce6507acb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42A13F3-4B1D-49BA-8B86-E4BBFB6DF54F}">
  <ds:schemaRefs>
    <ds:schemaRef ds:uri="http://schemas.microsoft.com/sharepoint/v3/contenttype/forms"/>
  </ds:schemaRefs>
</ds:datastoreItem>
</file>

<file path=customXml/itemProps3.xml><?xml version="1.0" encoding="utf-8"?>
<ds:datastoreItem xmlns:ds="http://schemas.openxmlformats.org/officeDocument/2006/customXml" ds:itemID="{C1B164AA-A5D8-416B-9549-0E0E194542E8}">
  <ds:schemaRefs>
    <ds:schemaRef ds:uri="http://schemas.microsoft.com/office/infopath/2007/PartnerControls"/>
    <ds:schemaRef ds:uri="96db50c3-7111-4fec-9766-3ba0ddc9c852"/>
    <ds:schemaRef ds:uri="http://schemas.openxmlformats.org/package/2006/metadata/core-properties"/>
    <ds:schemaRef ds:uri="http://purl.org/dc/terms/"/>
    <ds:schemaRef ds:uri="http://www.w3.org/XML/1998/namespace"/>
    <ds:schemaRef ds:uri="http://purl.org/dc/elements/1.1/"/>
    <ds:schemaRef ds:uri="http://purl.org/dc/dcmitype/"/>
    <ds:schemaRef ds:uri="http://schemas.microsoft.com/office/2006/documentManagement/types"/>
    <ds:schemaRef ds:uri="9cdf8387-b020-472c-9bab-4ce6507acbd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12235</TotalTime>
  <Words>1438</Words>
  <Application>Microsoft Macintosh PowerPoint</Application>
  <PresentationFormat>Widescreen</PresentationFormat>
  <Paragraphs>235</Paragraphs>
  <Slides>51</Slides>
  <Notes>15</Notes>
  <HiddenSlides>17</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Calibri</vt:lpstr>
      <vt:lpstr>-apple-system</vt:lpstr>
      <vt:lpstr>Courier New</vt:lpstr>
      <vt:lpstr>Arial</vt:lpstr>
      <vt:lpstr>Times New Roman</vt:lpstr>
      <vt:lpstr>Helvetica Neue</vt:lpstr>
      <vt:lpstr>WordVisi_MSFontService</vt:lpstr>
      <vt:lpstr>Trebuchet MS</vt:lpstr>
      <vt:lpstr>PhUSE_Slide_Deck(10yr)PURPLE</vt:lpstr>
      <vt:lpstr>PhUSE_Slide_Deck_PURPLE</vt:lpstr>
      <vt:lpstr>PowerPoint Presentation</vt:lpstr>
      <vt:lpstr>Getting Started</vt:lpstr>
      <vt:lpstr>Agenda</vt:lpstr>
      <vt:lpstr>Workshop Objectives</vt:lpstr>
      <vt:lpstr>PowerPoint Presentation</vt:lpstr>
      <vt:lpstr>PowerPoint Presentation</vt:lpstr>
      <vt:lpstr>RBQM</vt:lpstr>
      <vt:lpstr>Quality</vt:lpstr>
      <vt:lpstr>CtQ: Data &amp; Process</vt:lpstr>
      <vt:lpstr>Centralized Monitoring (CM)</vt:lpstr>
      <vt:lpstr>Taking Action on CM Signals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Pipeline</vt:lpstr>
      <vt:lpstr>Statistical Models Available For Each Assessment </vt:lpstr>
      <vt:lpstr>{gsm.simaerep} bootstrap</vt:lpstr>
      <vt:lpstr>PowerPoint Presentation</vt:lpstr>
      <vt:lpstr>PowerPoint Presentation</vt:lpstr>
      <vt:lpstr>PowerPoint Presentation</vt:lpstr>
      <vt:lpstr>Overview</vt:lpstr>
      <vt:lpstr>Create and Run Single Metric</vt:lpstr>
      <vt:lpstr>PowerPoint Presentation</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Hands-on </vt:lpstr>
      <vt:lpstr>Hands-on</vt:lpstr>
      <vt:lpstr>Hands-on</vt:lpstr>
      <vt:lpstr>BREAK</vt:lpstr>
      <vt:lpstr>PowerPoint Presentation</vt:lpstr>
      <vt:lpstr>Overview</vt:lpstr>
      <vt:lpstr>{gsm.app}</vt:lpstr>
      <vt:lpstr>Hands-on: Demo app</vt:lpstr>
      <vt:lpstr>Hands-on: Fetch Function </vt:lpstr>
      <vt:lpstr>Hands-on: Plugins </vt:lpstr>
      <vt:lpstr>PowerPoint Presentation</vt:lpstr>
      <vt:lpstr>Cloud-based Automation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Bamford</dc:creator>
  <cp:lastModifiedBy>Koneswarakantha, Bjoern {TLQK~BASEL}</cp:lastModifiedBy>
  <cp:revision>4</cp:revision>
  <dcterms:created xsi:type="dcterms:W3CDTF">2014-04-04T10:24:48Z</dcterms:created>
  <dcterms:modified xsi:type="dcterms:W3CDTF">2025-10-09T13:37:55Z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0x0101007A9A42705CB07C4984C06E305F64A203</vt:lpwstr>
  </property>
  <property fmtid="{D5CDD505-2E9C-101B-9397-08002B2CF9AE}" pid="3" name="MSIP_Label_418c1083-8924-401d-97ae-40f5eed0fcd8_Enabled">
    <vt:lpwstr>true</vt:lpwstr>
  </property>
  <property fmtid="{D5CDD505-2E9C-101B-9397-08002B2CF9AE}" pid="4" name="MSIP_Label_418c1083-8924-401d-97ae-40f5eed0fcd8_SetDate">
    <vt:lpwstr>2025-01-12T00:15:36Z</vt:lpwstr>
  </property>
  <property fmtid="{D5CDD505-2E9C-101B-9397-08002B2CF9AE}" pid="5" name="MSIP_Label_418c1083-8924-401d-97ae-40f5eed0fcd8_Method">
    <vt:lpwstr>Privileged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5d0f02ac-9307-4d8b-950b-f09b6994348d</vt:lpwstr>
  </property>
  <property fmtid="{D5CDD505-2E9C-101B-9397-08002B2CF9AE}" pid="9" name="MSIP_Label_418c1083-8924-401d-97ae-40f5eed0fcd8_ContentBits">
    <vt:lpwstr>0</vt:lpwstr>
  </property>
  <property fmtid="{D5CDD505-2E9C-101B-9397-08002B2CF9AE}" pid="10" name="MediaServiceImageTags">
    <vt:lpwstr/>
  </property>
</Properties>
</file>